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5.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642" r:id="rId5"/>
    <p:sldMasterId id="2147484743" r:id="rId6"/>
    <p:sldMasterId id="2147484749" r:id="rId7"/>
    <p:sldMasterId id="2147484783" r:id="rId8"/>
    <p:sldMasterId id="2147484551" r:id="rId9"/>
  </p:sldMasterIdLst>
  <p:notesMasterIdLst>
    <p:notesMasterId r:id="rId27"/>
  </p:notesMasterIdLst>
  <p:handoutMasterIdLst>
    <p:handoutMasterId r:id="rId28"/>
  </p:handoutMasterIdLst>
  <p:sldIdLst>
    <p:sldId id="1627" r:id="rId10"/>
    <p:sldId id="1778" r:id="rId11"/>
    <p:sldId id="1684" r:id="rId12"/>
    <p:sldId id="1898" r:id="rId13"/>
    <p:sldId id="1933" r:id="rId14"/>
    <p:sldId id="1900" r:id="rId15"/>
    <p:sldId id="1934" r:id="rId16"/>
    <p:sldId id="1932" r:id="rId17"/>
    <p:sldId id="1925" r:id="rId18"/>
    <p:sldId id="1926" r:id="rId19"/>
    <p:sldId id="1927" r:id="rId20"/>
    <p:sldId id="1904" r:id="rId21"/>
    <p:sldId id="1903" r:id="rId22"/>
    <p:sldId id="1875" r:id="rId23"/>
    <p:sldId id="1895" r:id="rId24"/>
    <p:sldId id="1936" r:id="rId25"/>
    <p:sldId id="1935" r:id="rId2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5"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1A"/>
    <a:srgbClr val="40CDF5"/>
    <a:srgbClr val="0078D4"/>
    <a:srgbClr val="FFFF00"/>
    <a:srgbClr val="FFC000"/>
    <a:srgbClr val="3176BC"/>
    <a:srgbClr val="3AE63A"/>
    <a:srgbClr val="B00AC6"/>
    <a:srgbClr val="FF000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1B9CB4-4973-178F-6739-CE0CBBE5CB59}" v="54" dt="2022-03-23T17:24:52.928"/>
    <p1510:client id="{6FF65E7E-37E7-5DB6-9DD6-4E71B875AD83}" v="69" dt="2022-01-27T21:10:03.576"/>
    <p1510:client id="{79EF7796-C494-E24F-8260-FABE244574B6}" v="114" dt="2022-03-23T05:09:51.557"/>
    <p1510:client id="{93F12660-52C1-1783-FC0D-DC9423AD777C}" v="239" dt="2022-02-24T21:32:25.171"/>
    <p1510:client id="{B8D8F921-3CB1-9560-DFAD-DF76649B1903}" v="368" dt="2022-02-17T23:29:49.834"/>
    <p1510:client id="{ECFC5E29-AF26-C4DD-AEDC-32B9A630A7C3}" v="23" dt="2022-04-03T21:10:14.163"/>
    <p1510:client id="{F297B871-8F4C-2205-401C-420E9A8AFC64}" v="34" dt="2022-04-05T18:20:15.5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563" autoAdjust="0"/>
    <p:restoredTop sz="54770" autoAdjust="0"/>
  </p:normalViewPr>
  <p:slideViewPr>
    <p:cSldViewPr snapToGrid="0">
      <p:cViewPr>
        <p:scale>
          <a:sx n="100" d="100"/>
          <a:sy n="100" d="100"/>
        </p:scale>
        <p:origin x="2126" y="566"/>
      </p:cViewPr>
      <p:guideLst/>
    </p:cSldViewPr>
  </p:slideViewPr>
  <p:outlineViewPr>
    <p:cViewPr>
      <p:scale>
        <a:sx n="33" d="100"/>
        <a:sy n="33" d="100"/>
      </p:scale>
      <p:origin x="0" y="-39363"/>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3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handoutMaster" Target="handoutMasters/handout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5/9/2022 3:41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5/9/2022 3:41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microsoft.com/pt-br/learn/modules/create-language-model-with-language-understanding/3-exercise-create-language-understanding-application"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docs.microsoft.com/pt-br/learn/modules/build-faq-chatbot-qna-maker-azure-bot-service/3-create-bot"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pt-br/learn/modules/translate-text-with-translation-service/3-exercise-translate-text-use-azur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pt-br/learn/modules/create-language-model-with-language-understanding/3-exercise-create-language-understanding-application"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aidemos.microsoft.com/lui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pt-br/learn/modules/build-faq-chatbot-qna-maker-azure-bot-service/3-create-bot"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learn/modules/recognize-synthesize-speech/3-exercise-transcribe-speech-use-azur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pt-BR" b="1" i="1"/>
              <a:t>Dica</a:t>
            </a:r>
            <a:r>
              <a:rPr lang="pt-BR" i="1"/>
              <a:t>:</a:t>
            </a:r>
            <a:r>
              <a:rPr lang="pt-BR" b="0" i="1"/>
              <a:t> Antes de iniciar o curso, faça os seguintes exercícios de aprendizado para demonstrar os serviços discutidos neste módulo:</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1" dirty="0"/>
          </a:p>
          <a:p>
            <a:pPr marL="171450" indent="-171450" defTabSz="932742">
              <a:spcAft>
                <a:spcPts val="340"/>
              </a:spcAft>
              <a:buFont typeface="Arial,Sans-Serif" panose="020B0604020202020204" pitchFamily="34" charset="0"/>
              <a:buChar char="•"/>
              <a:defRPr/>
            </a:pPr>
            <a:r>
              <a:rPr lang="pt-BR">
                <a:hlinkClick r:id="rId3"/>
              </a:rPr>
              <a:t>https://docs.microsoft.com/learn/modules/create-language-model-with-language-understanding/3-exercise-create-language-understanding-application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pt-BR" b="0">
                <a:hlinkClick r:id="rId4"/>
              </a:rPr>
              <a:t>https://</a:t>
            </a:r>
            <a:r>
              <a:rPr lang="pt-BR">
                <a:hlinkClick r:id="rId4"/>
              </a:rPr>
              <a:t>docs.microsoft.com/learn/modules/build-faq-chatbot-qna-maker-azure-bot-service/3-create-bot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defRPr/>
            </a:pPr>
            <a:r>
              <a:rPr lang="pt-BR" sz="850" i="1">
                <a:latin typeface="Segoe UI Light"/>
                <a:cs typeface="Segoe UI Light"/>
              </a:rPr>
              <a:t>Depois de falar sobre o slide por cerca de um minuto, use o exercício em </a:t>
            </a:r>
            <a:r>
              <a:rPr lang="pt-BR" sz="850" i="1">
                <a:latin typeface="Segoe UI Light"/>
                <a:cs typeface="Segoe UI Light"/>
                <a:hlinkClick r:id="rId3"/>
              </a:rPr>
              <a:t>https://docs.microsoft.com/pt-br/learn/modules/translate-text-with-translation-service/3-exercise-translate-text-use-azure</a:t>
            </a:r>
            <a:r>
              <a:rPr lang="pt-BR" sz="850" i="1">
                <a:latin typeface="Segoe UI Light"/>
                <a:cs typeface="Segoe UI Light"/>
              </a:rPr>
              <a:t> para demonstrar o serviço.</a:t>
            </a:r>
          </a:p>
          <a:p>
            <a:pPr marL="0" indent="0">
              <a:buFont typeface="+mj-lt"/>
              <a:buNone/>
            </a:pPr>
            <a:endParaRPr lang="en-US" dirty="0"/>
          </a:p>
          <a:p>
            <a:pPr marL="228600" indent="-228600">
              <a:buFont typeface="+mj-lt"/>
              <a:buAutoNum type="arabicPeriod"/>
            </a:pPr>
            <a:endParaRPr lang="en-US" dirty="0"/>
          </a:p>
          <a:p>
            <a:pPr marL="228600" indent="-228600">
              <a:buFont typeface="+mj-lt"/>
              <a:buAutoNum type="arabicPeriod"/>
            </a:pPr>
            <a:r>
              <a:rPr lang="pt-BR"/>
              <a:t>O serviço </a:t>
            </a:r>
            <a:r>
              <a:rPr lang="pt-BR" b="1"/>
              <a:t>Tradutor</a:t>
            </a:r>
            <a:r>
              <a:rPr lang="pt-BR" b="0"/>
              <a:t> permite que você traduza textos em </a:t>
            </a:r>
            <a:r>
              <a:rPr lang="pt-BR" b="0" i="0"/>
              <a:t>mais de 60 idiomas.  </a:t>
            </a:r>
            <a:r>
              <a:rPr lang="pt-BR" i="1"/>
              <a:t>{O texto “Bonjour” é exibido como se estivesse sendo enviado ao serviço de Tradução de texto, que produz o resultado “Olá”}</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pt-BR"/>
              <a:t>Você também pode traduzir voz audível usando o serviço de </a:t>
            </a:r>
            <a:r>
              <a:rPr lang="pt-BR" b="1"/>
              <a:t>Fala</a:t>
            </a:r>
            <a:r>
              <a:rPr lang="pt-BR"/>
              <a:t>, que tem a capacidade de produzir a saída traduzida em formato de texto ou áudio. </a:t>
            </a:r>
            <a:r>
              <a:rPr lang="pt-BR" i="1"/>
              <a:t>{Um balão de fala com a mensagem “Olá” é enviado ao serviço de Fala, resultando em uma caixa de texto com “Hola” e um balão de fala com “</a:t>
            </a:r>
            <a:r>
              <a:rPr lang="pt-BR" sz="900">
                <a:solidFill>
                  <a:schemeClr val="tx1"/>
                </a:solidFill>
                <a:ea typeface="Segoe UI" pitchFamily="34" charset="0"/>
                <a:cs typeface="Segoe UI" pitchFamily="34" charset="0"/>
              </a:rPr>
              <a:t>你好</a:t>
            </a:r>
            <a:r>
              <a:rPr lang="pt-BR" sz="900" i="0">
                <a:solidFill>
                  <a:schemeClr val="tx1"/>
                </a:solidFill>
                <a:ea typeface="Segoe UI" pitchFamily="34" charset="0"/>
                <a:cs typeface="Segoe UI" pitchFamily="34" charset="0"/>
              </a:rPr>
              <a:t>”</a:t>
            </a:r>
            <a:r>
              <a:rPr lang="pt-BR" i="1"/>
              <a:t>}</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LEGAIS, QUANTO ÀS INFORMAÇÕES DESTA APRESENTAÇÃO.</a:t>
            </a:r>
          </a:p>
        </p:txBody>
      </p:sp>
      <p:sp>
        <p:nvSpPr>
          <p:cNvPr id="6" name="Date Placeholder 5"/>
          <p:cNvSpPr>
            <a:spLocks noGrp="1"/>
          </p:cNvSpPr>
          <p:nvPr>
            <p:ph type="dt" idx="1"/>
          </p:nvPr>
        </p:nvSpPr>
        <p:spPr/>
        <p:txBody>
          <a:bodyPr/>
          <a:lstStyle/>
          <a:p>
            <a:fld id="{386CE63F-9E7F-4C04-9D0D-FCA25A8E9E86}" type="datetime8">
              <a:rPr lang="en-US" smtClean="0"/>
              <a:t>5/9/2022 3:41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511660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pt-BR" sz="850" i="1">
                <a:latin typeface="Segoe UI Light"/>
                <a:cs typeface="Segoe UI Light"/>
              </a:rPr>
              <a:t>[</a:t>
            </a:r>
            <a:r>
              <a:rPr lang="pt-BR" sz="850" b="1" i="1">
                <a:latin typeface="Segoe UI Light"/>
                <a:cs typeface="Segoe UI Light"/>
              </a:rPr>
              <a:t>Dica</a:t>
            </a:r>
            <a:r>
              <a:rPr lang="pt-BR" sz="850" i="1">
                <a:latin typeface="Segoe UI Light"/>
                <a:cs typeface="Segoe UI Light"/>
              </a:rPr>
              <a:t>: depois de falar sobre o slide por mais ou menos um minuto, use o exercício (preparado previamente) em </a:t>
            </a:r>
            <a:r>
              <a:rPr lang="pt-BR" sz="850">
                <a:latin typeface="Segoe UI Light"/>
                <a:cs typeface="Segoe UI Light"/>
                <a:hlinkClick r:id="rId3"/>
              </a:rPr>
              <a:t>https://docs.microsoft.com/pt-br/learn/modules/create-language-model-with-language-understanding/3-exercise-create-language-understanding-application</a:t>
            </a:r>
            <a:r>
              <a:rPr lang="pt-BR" sz="850" i="1">
                <a:latin typeface="Segoe UI Light"/>
                <a:cs typeface="Segoe UI Light"/>
              </a:rPr>
              <a:t> (e opcionalmente: </a:t>
            </a:r>
            <a:r>
              <a:rPr lang="pt-BR" sz="850">
                <a:latin typeface="Segoe UI Light"/>
                <a:cs typeface="Segoe UI Light"/>
                <a:hlinkClick r:id="rId4"/>
              </a:rPr>
              <a:t>https://aidemos.microsoft.com/luis</a:t>
            </a:r>
            <a:r>
              <a:rPr lang="pt-BR" sz="850">
                <a:latin typeface="Segoe UI Light"/>
                <a:cs typeface="Segoe UI Light"/>
              </a:rPr>
              <a:t>) </a:t>
            </a:r>
            <a:r>
              <a:rPr lang="pt-BR" sz="850" i="1">
                <a:latin typeface="Segoe UI Light"/>
                <a:cs typeface="Segoe UI Light"/>
              </a:rPr>
              <a:t>para demonstrar o serviço</a:t>
            </a:r>
            <a:r>
              <a:rPr lang="pt-BR" sz="850">
                <a:latin typeface="Segoe UI Light"/>
                <a:cs typeface="Segoe UI Light"/>
              </a:rPr>
              <a:t>.</a:t>
            </a:r>
            <a:r>
              <a:rPr lang="pt-BR" sz="850" i="1">
                <a:latin typeface="Segoe UI Light"/>
                <a:cs typeface="Segoe UI Light"/>
              </a:rPr>
              <a:t> Você pode mostrar aos alunos o Language Studio que contém o projeto de compreensão da linguagem coloquial e, em seguida, demonstrar como chamar o serviço publicado para prever uma intenção.]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i="1" dirty="0"/>
          </a:p>
          <a:p>
            <a:pPr>
              <a:defRPr/>
            </a:pPr>
            <a:endParaRPr lang="en-US" i="1" dirty="0">
              <a:cs typeface="Segoe UI Light" pitchFamily="34" charset="0"/>
            </a:endParaRPr>
          </a:p>
          <a:p>
            <a:r>
              <a:rPr lang="pt-BR"/>
              <a:t>O serviço Linguagem permite que você treine um modelo de linguagem capaz de interpretar comandos de linguagem natural.</a:t>
            </a:r>
          </a:p>
          <a:p>
            <a:endParaRPr lang="en-US" dirty="0"/>
          </a:p>
          <a:p>
            <a:r>
              <a:rPr lang="pt-BR"/>
              <a:t>O modelo de linguagem é formado por três componentes principais:</a:t>
            </a:r>
          </a:p>
          <a:p>
            <a:endParaRPr lang="en-US" dirty="0"/>
          </a:p>
          <a:p>
            <a:pPr marL="228600" indent="-228600">
              <a:buAutoNum type="arabicPeriod"/>
            </a:pPr>
            <a:r>
              <a:rPr lang="pt-BR" i="1"/>
              <a:t>Declarações</a:t>
            </a:r>
            <a:r>
              <a:rPr lang="pt-BR"/>
              <a:t> são frases que um usuário pode dizer ou digitar – por exemplo, “acenda a luz”. </a:t>
            </a:r>
          </a:p>
          <a:p>
            <a:pPr marL="228600" indent="-228600">
              <a:buAutoNum type="arabicPeriod"/>
            </a:pPr>
            <a:r>
              <a:rPr lang="pt-BR" i="1"/>
              <a:t>Entidades</a:t>
            </a:r>
            <a:r>
              <a:rPr lang="pt-BR" i="0"/>
              <a:t> são itens específicos citados em um enunciado, por exemplo, um modelo de linguagem para um aplicativo de automação residencial pode reconhecer dispositivos domésticos como uma lâmpada ou um ventilador.</a:t>
            </a:r>
          </a:p>
          <a:p>
            <a:pPr marL="228600" indent="-228600">
              <a:buAutoNum type="arabicPeriod"/>
            </a:pPr>
            <a:r>
              <a:rPr lang="pt-BR" i="0"/>
              <a:t>Uma </a:t>
            </a:r>
            <a:r>
              <a:rPr lang="pt-BR" i="1"/>
              <a:t>intenção</a:t>
            </a:r>
            <a:r>
              <a:rPr lang="pt-BR" i="0"/>
              <a:t> identifica a ação desejada de um enunciado. Por exemplo, para ligar algo.</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LEGAIS, QUANTO ÀS INFORMAÇÕES DESTA APRESENTAÇÃO.</a:t>
            </a:r>
          </a:p>
        </p:txBody>
      </p:sp>
      <p:sp>
        <p:nvSpPr>
          <p:cNvPr id="6" name="Date Placeholder 5"/>
          <p:cNvSpPr>
            <a:spLocks noGrp="1"/>
          </p:cNvSpPr>
          <p:nvPr>
            <p:ph type="dt" idx="1"/>
          </p:nvPr>
        </p:nvSpPr>
        <p:spPr/>
        <p:txBody>
          <a:bodyPr/>
          <a:lstStyle/>
          <a:p>
            <a:fld id="{386CE63F-9E7F-4C04-9D0D-FCA25A8E9E86}" type="datetime8">
              <a:rPr lang="en-US" smtClean="0"/>
              <a:t>5/9/2022 3:41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931372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pt-BR" sz="850" i="1" dirty="0">
                <a:latin typeface="Segoe UI Light"/>
                <a:cs typeface="Segoe UI Light"/>
              </a:rPr>
              <a:t>[</a:t>
            </a:r>
            <a:r>
              <a:rPr lang="pt-BR" sz="850" b="1" i="1" dirty="0">
                <a:latin typeface="Segoe UI Light"/>
                <a:cs typeface="Segoe UI Light"/>
              </a:rPr>
              <a:t>Dica</a:t>
            </a:r>
            <a:r>
              <a:rPr lang="pt-BR" sz="850" i="1" dirty="0">
                <a:latin typeface="Segoe UI Light"/>
                <a:cs typeface="Segoe UI Light"/>
              </a:rPr>
              <a:t>: </a:t>
            </a:r>
            <a:r>
              <a:rPr lang="pt-BR" sz="850" dirty="0">
                <a:latin typeface="Segoe UI Light"/>
                <a:cs typeface="Segoe UI Light"/>
              </a:rPr>
              <a:t>Depois de falar sobre o slide por cerca de um minuto, use o exercício em </a:t>
            </a:r>
            <a:r>
              <a:rPr lang="pt-BR" sz="850" dirty="0">
                <a:solidFill>
                  <a:srgbClr val="1A1A1A"/>
                </a:solidFill>
                <a:latin typeface="Segoe UI Light"/>
                <a:cs typeface="Segoe UI Light"/>
              </a:rPr>
              <a:t>https://docs.microsoft.com/pt-br/learn/modules/analyze-text-with-text-analytics-service/3-exercise </a:t>
            </a:r>
            <a:r>
              <a:rPr lang="pt-BR" sz="850" dirty="0">
                <a:solidFill>
                  <a:schemeClr val="accent2">
                    <a:lumMod val="75000"/>
                    <a:lumOff val="25000"/>
                  </a:schemeClr>
                </a:solidFill>
                <a:latin typeface="Segoe UI Light"/>
                <a:cs typeface="Segoe UI Light"/>
              </a:rPr>
              <a:t>para </a:t>
            </a:r>
            <a:r>
              <a:rPr lang="pt-BR" sz="850" dirty="0">
                <a:latin typeface="Segoe UI Light"/>
                <a:cs typeface="Segoe UI Light"/>
              </a:rPr>
              <a:t>demonstrar o serviço.</a:t>
            </a:r>
            <a:r>
              <a:rPr lang="pt-BR" sz="850" i="1" dirty="0">
                <a:latin typeface="Segoe UI Light"/>
                <a:cs typeface="Segoe UI Light"/>
              </a:rPr>
              <a:t> É necessário que você já tenha concluído este exercício para mostrar aos alunos o Language Studio contendo o projeto de Respostas às Perguntas. Em seguida, demonstre como chamar o serviço publicado para prever uma intenção. Não demonstre a publicação do modelo de respostas às perguntas como um bot (você pode fazer isso em um tópico posterior).]</a:t>
            </a:r>
          </a:p>
          <a:p>
            <a:endParaRPr lang="en-US" dirty="0"/>
          </a:p>
          <a:p>
            <a:endParaRPr lang="en-US" dirty="0"/>
          </a:p>
          <a:p>
            <a:endParaRPr lang="en-US" dirty="0"/>
          </a:p>
          <a:p>
            <a:r>
              <a:rPr lang="pt-BR" dirty="0"/>
              <a:t>Você pode usar o serviço Linguagem para definir uma base de dados de conhecimento de pares de perguntas e respostas. Você pode criar a base de dados de conhecimento inserindo perguntas e respostas ou importando uma lista existente de Perguntas frequentes (FAQ). Também é possível ampliar suas perguntas e respostas com fontes de </a:t>
            </a:r>
            <a:r>
              <a:rPr lang="pt-BR" i="1" dirty="0"/>
              <a:t>bate-papo</a:t>
            </a:r>
            <a:r>
              <a:rPr lang="pt-BR" i="0" dirty="0"/>
              <a:t> integradas, que incluem trocas conversacionais comuns.</a:t>
            </a:r>
          </a:p>
          <a:p>
            <a:endParaRPr lang="en-US" i="0" dirty="0"/>
          </a:p>
          <a:p>
            <a:r>
              <a:rPr lang="pt-BR" i="0" dirty="0"/>
              <a:t>Depois de criar a base de dados de conhecimento, você treina um modelo baseado nos dados de perguntas e respostas e o publica como um serviço. Assim, aplicativos clientes, especialmente bots, podem consumir a base de dados de conhecimento e usá-la para determinar as respostas apropriadas para as entradas dos usuários.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LEGAIS, QUANTO ÀS INFORMAÇÕES DESTA APRESENTAÇÃO.</a:t>
            </a:r>
          </a:p>
        </p:txBody>
      </p:sp>
      <p:sp>
        <p:nvSpPr>
          <p:cNvPr id="6" name="Date Placeholder 5"/>
          <p:cNvSpPr>
            <a:spLocks noGrp="1"/>
          </p:cNvSpPr>
          <p:nvPr>
            <p:ph type="dt" idx="1"/>
          </p:nvPr>
        </p:nvSpPr>
        <p:spPr/>
        <p:txBody>
          <a:bodyPr/>
          <a:lstStyle/>
          <a:p>
            <a:fld id="{386CE63F-9E7F-4C04-9D0D-FCA25A8E9E86}" type="datetime8">
              <a:rPr lang="en-US" smtClean="0"/>
              <a:t>5/9/2022 3:41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977391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850" i="1">
                <a:latin typeface="Segoe UI Light"/>
                <a:cs typeface="Segoe UI Light"/>
              </a:rPr>
              <a:t>[</a:t>
            </a:r>
            <a:r>
              <a:rPr lang="pt-BR" sz="850" b="1" i="1">
                <a:latin typeface="Segoe UI Light"/>
                <a:cs typeface="Segoe UI Light"/>
              </a:rPr>
              <a:t>Dica</a:t>
            </a:r>
            <a:r>
              <a:rPr lang="pt-BR" sz="850" i="1">
                <a:latin typeface="Segoe UI Light"/>
                <a:cs typeface="Segoe UI Light"/>
              </a:rPr>
              <a:t>: Depois de falar com o slide por mais ou menos um minuto, volte para a solução de perguntas que você criou para o exercício em </a:t>
            </a:r>
            <a:r>
              <a:rPr lang="pt-BR" sz="850">
                <a:latin typeface="Segoe UI Light"/>
                <a:cs typeface="Segoe UI Light"/>
                <a:hlinkClick r:id="rId3"/>
              </a:rPr>
              <a:t>https://docs.microsoft.com/pt-br/learn/modules/build-faq-chatbot-qna-maker-azure-bot-service/3-create-bot</a:t>
            </a:r>
            <a:r>
              <a:rPr lang="pt-BR" sz="850" i="1">
                <a:latin typeface="Segoe UI Light"/>
                <a:cs typeface="Segoe UI Light"/>
              </a:rPr>
              <a:t>  e demonstre como implantar a solução como um bot e testar o bot no portal do Azure.]</a:t>
            </a:r>
          </a:p>
          <a:p>
            <a:endParaRPr lang="en-US" dirty="0"/>
          </a:p>
          <a:p>
            <a:r>
              <a:rPr lang="pt-BR"/>
              <a:t>O Serviço de Bot do Azure oferece uma plataforma para criar, implantar e gerenciar bots. Com o Serviço de Bot do Azure, os desenvolvedores podem usar o SDK do Microsoft Bot Framework para desenvolver bots, implantar e gerenciá-los com facilidade no Azure.</a:t>
            </a:r>
          </a:p>
          <a:p>
            <a:endParaRPr lang="en-US" dirty="0"/>
          </a:p>
          <a:p>
            <a:r>
              <a:rPr lang="pt-BR"/>
              <a:t>Com o Serviço de Bot do Azure, é possível integrar facilmente seu bot ao serviço Linguagem para reconhecimento de linguagem ou respostas às perguntas; além de conectar o bot a vários canais, como chat via Web, email, Microsoft Teams e outros.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LEGAIS, QUANTO ÀS INFORMAÇÕES DESTA APRESENTAÇÃO.</a:t>
            </a:r>
          </a:p>
        </p:txBody>
      </p:sp>
      <p:sp>
        <p:nvSpPr>
          <p:cNvPr id="6" name="Date Placeholder 5"/>
          <p:cNvSpPr>
            <a:spLocks noGrp="1"/>
          </p:cNvSpPr>
          <p:nvPr>
            <p:ph type="dt" idx="1"/>
          </p:nvPr>
        </p:nvSpPr>
        <p:spPr/>
        <p:txBody>
          <a:bodyPr/>
          <a:lstStyle/>
          <a:p>
            <a:fld id="{386CE63F-9E7F-4C04-9D0D-FCA25A8E9E86}" type="datetime8">
              <a:rPr lang="en-US" smtClean="0"/>
              <a:t>5/9/2022 3:41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593054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850">
                <a:latin typeface="Segoe UI Light"/>
                <a:cs typeface="Segoe UI Light"/>
              </a:rPr>
              <a:t>Se necessário, demonstre como entrar na máquina virtual do laboratório e siga as instruções. Se você não estiver usando uma VM de laboratório, os alunos poderão seguir as instruções na página do GitHub deste laboratório. As instruções fornecem contexto e instruções iniciais e, em seguida, direcionam os alunos para o exercício no Microsoft Learn.</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pt-BR"/>
              <a:t>Enfatize que também há exercícios disponíveis no Microsoft Learn para todas as outras tarefas demonstradas e discutidas neste módulo. Os alunos podem usar a assinatura do Azure Pass após a aula para experimentá-los.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LEGAIS, QUANTO ÀS INFORMAÇÕES DESTA APRESENTAÇÃO.</a:t>
            </a:r>
          </a:p>
        </p:txBody>
      </p:sp>
      <p:sp>
        <p:nvSpPr>
          <p:cNvPr id="6" name="Date Placeholder 5"/>
          <p:cNvSpPr>
            <a:spLocks noGrp="1"/>
          </p:cNvSpPr>
          <p:nvPr>
            <p:ph type="dt" idx="1"/>
          </p:nvPr>
        </p:nvSpPr>
        <p:spPr/>
        <p:txBody>
          <a:bodyPr/>
          <a:lstStyle/>
          <a:p>
            <a:fld id="{386CE63F-9E7F-4C04-9D0D-FCA25A8E9E86}" type="datetime8">
              <a:rPr lang="en-US" smtClean="0"/>
              <a:t>5/9/2022 3:41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854560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i="1"/>
              <a:t>Reserve alguns minutos para os alunos pensarem sobre as perguntas e, em seguida, use o slide animado para exibir as respostas corretas.</a:t>
            </a:r>
          </a:p>
          <a:p>
            <a:endParaRPr lang="en-US" dirty="0"/>
          </a:p>
        </p:txBody>
      </p:sp>
      <p:sp>
        <p:nvSpPr>
          <p:cNvPr id="4" name="Slide Number Placeholder 3"/>
          <p:cNvSpPr>
            <a:spLocks noGrp="1"/>
          </p:cNvSpPr>
          <p:nvPr>
            <p:ph type="sldNum" sz="quarter" idx="5"/>
          </p:nvPr>
        </p:nvSpPr>
        <p:spPr/>
        <p:txBody>
          <a:bodyPr/>
          <a:lstStyle/>
          <a:p>
            <a:fld id="{97E04F8E-88E9-481C-A2B3-C92BCE611EF5}" type="slidenum">
              <a:rPr lang="en-US" smtClean="0"/>
              <a:t>15</a:t>
            </a:fld>
            <a:endParaRPr lang="en-US"/>
          </a:p>
        </p:txBody>
      </p:sp>
    </p:spTree>
    <p:extLst>
      <p:ext uri="{BB962C8B-B14F-4D97-AF65-F5344CB8AC3E}">
        <p14:creationId xmlns:p14="http://schemas.microsoft.com/office/powerpoint/2010/main" val="341981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900" dirty="0"/>
              <a:t>Incentive os alunos a revisarem os módulos online para saberem mais.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pt-BR" sz="400" b="0" i="0" u="none" strike="noStrike" cap="none" normalizeH="0" baseline="0" noProof="0">
                <a:ln>
                  <a:noFill/>
                </a:ln>
                <a:gradFill>
                  <a:gsLst>
                    <a:gs pos="0">
                      <a:prstClr val="black"/>
                    </a:gs>
                    <a:gs pos="100000">
                      <a:prstClr val="black"/>
                    </a:gs>
                  </a:gsLst>
                  <a:lin ang="5400000" scaled="0"/>
                </a:gradFill>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2716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485510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As lições devem demorar aproximadamente 60 minutos. O exercício de laboratório deve levar mais 25 a 30 minutos.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LEGAIS, QUANTO ÀS INFORMAÇÕES DESTA APRESENTAÇÃO.</a:t>
            </a:r>
          </a:p>
        </p:txBody>
      </p:sp>
      <p:sp>
        <p:nvSpPr>
          <p:cNvPr id="6" name="Date Placeholder 5"/>
          <p:cNvSpPr>
            <a:spLocks noGrp="1"/>
          </p:cNvSpPr>
          <p:nvPr>
            <p:ph type="dt" idx="12"/>
          </p:nvPr>
        </p:nvSpPr>
        <p:spPr/>
        <p:txBody>
          <a:bodyPr/>
          <a:lstStyle/>
          <a:p>
            <a:fld id="{C9F26854-F9AE-4E32-B2A5-59EE421C280D}" type="datetime8">
              <a:rPr lang="en-US" smtClean="0"/>
              <a:t>5/9/2022 3:41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862578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pt-BR" sz="400" b="0" i="0" u="none" strike="noStrike" cap="none" normalizeH="0" baseline="0" noProof="0">
                <a:ln>
                  <a:noFill/>
                </a:ln>
                <a:gradFill>
                  <a:gsLst>
                    <a:gs pos="0">
                      <a:prstClr val="black"/>
                    </a:gs>
                    <a:gs pos="100000">
                      <a:prstClr val="black"/>
                    </a:gs>
                  </a:gsLst>
                  <a:lin ang="5400000" scaled="0"/>
                </a:gradFill>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processamento de linguagem natural (PLN) é a área da IA que lida com a compreensão da linguagem escrita e falada.</a:t>
            </a:r>
          </a:p>
          <a:p>
            <a:endParaRPr lang="en-US" dirty="0"/>
          </a:p>
          <a:p>
            <a:r>
              <a:rPr lang="pt-BR" dirty="0"/>
              <a:t>O slide lista tarefas de PLN comuns:</a:t>
            </a:r>
          </a:p>
          <a:p>
            <a:pPr marL="171450" indent="-171450">
              <a:buFont typeface="Arial" panose="020B0604020202020204" pitchFamily="34" charset="0"/>
              <a:buChar char="•"/>
            </a:pPr>
            <a:r>
              <a:rPr lang="pt-BR" b="1" dirty="0"/>
              <a:t>Análise de texto e reconhecimento de entidade </a:t>
            </a:r>
            <a:r>
              <a:rPr lang="pt-BR" dirty="0"/>
              <a:t>– Frequentemente, é preciso analisar um documento de texto para determinar os pontos importantes ou identificar entidades mencionadas, como datas, locais e pessoas. Por exemplo, uma empresa pode usar IA para analisar artigos de revistas do setor e tentar encontrar artigos que mencionem seus produtos ou executivos, bem como para descobrir o tema principal do artigo.</a:t>
            </a:r>
          </a:p>
          <a:p>
            <a:pPr marL="171450" indent="-171450">
              <a:buFont typeface="Arial" panose="020B0604020202020204" pitchFamily="34" charset="0"/>
              <a:buChar char="•"/>
            </a:pPr>
            <a:r>
              <a:rPr lang="pt-BR" b="1" dirty="0"/>
              <a:t>Análise de sentimento </a:t>
            </a:r>
            <a:r>
              <a:rPr lang="pt-BR" dirty="0"/>
              <a:t>– Forma comum de análise de texto que calcula uma pontuação que indica o quanto aquele trecho é positivo (ou negativo). Por exemplo, um varejista pode analisar comentários de clientes para determinar quais são positivos e quais são negativos.</a:t>
            </a:r>
          </a:p>
          <a:p>
            <a:pPr marL="171450" indent="-171450">
              <a:buFont typeface="Arial" panose="020B0604020202020204" pitchFamily="34" charset="0"/>
              <a:buChar char="•"/>
            </a:pPr>
            <a:r>
              <a:rPr lang="pt-BR" b="1" dirty="0"/>
              <a:t>Reconhecimento e síntese de fala </a:t>
            </a:r>
            <a:r>
              <a:rPr lang="pt-BR" dirty="0"/>
              <a:t>– É cada vez mais comum encontrar sistemas de IA capazes de reconhecer a linguagem falada como entrada e sintetizar uma saída falada. Por exemplo, um sistema integrado em um carro pode habilitar a comunicação hands-free lendo as mensagens de texto recebidas em voz alta e possibilitando que você dite a resposta verbalmente.</a:t>
            </a:r>
          </a:p>
          <a:p>
            <a:pPr marL="171450" indent="-171450">
              <a:buFont typeface="Arial" panose="020B0604020202020204" pitchFamily="34" charset="0"/>
              <a:buChar char="•"/>
            </a:pPr>
            <a:r>
              <a:rPr lang="pt-BR" b="1" dirty="0"/>
              <a:t>Tradução automática </a:t>
            </a:r>
            <a:r>
              <a:rPr lang="pt-BR" dirty="0"/>
              <a:t>– Muitas vezes, a colaboração internacional e multicultural é a chave para o sucesso, e isso exige a capacidade de eliminar as barreiras do idioma. A IA pode ser usada para automatizar a tradução de linguagem escrita e falada. Por exemplo, um suplemento pode ser usado na caixa de entrada para traduzir automaticamente os e-mails enviados e recebidos, ou um sistema de apresentação de conferências pode fornecer uma transcrição simultânea da fala do orador em vários idiomas.</a:t>
            </a:r>
          </a:p>
          <a:p>
            <a:pPr marL="171450" indent="-171450">
              <a:buFont typeface="Arial" panose="020B0604020202020204" pitchFamily="34" charset="0"/>
              <a:buChar char="•"/>
            </a:pPr>
            <a:r>
              <a:rPr lang="pt-BR" b="1" dirty="0"/>
              <a:t>Modelagem semântica de linguagem</a:t>
            </a:r>
            <a:r>
              <a:rPr lang="pt-BR" b="0" dirty="0"/>
              <a:t> – A linguagem pode ser complexa e cheia de nuances, por isso, diversas frases podem ser usadas para dizer a mesma coisa. Por exemplo, um motorista pode perguntar “onde tem gasolina aqui por perto?”, “onde fica o posto de gasolina mais próximo?” ou “mostre o caminho até um posto de gasolina”. Todas essas frases significam basicamente a mesma coisa, por isso, uma compreensão </a:t>
            </a:r>
            <a:r>
              <a:rPr lang="pt-BR" b="0" i="1" dirty="0"/>
              <a:t>semântica</a:t>
            </a:r>
            <a:r>
              <a:rPr lang="pt-BR" b="0" i="0" dirty="0"/>
              <a:t> da linguagem utilizada é necessária para entender o que o motorista precisa. Um fabricante de automóveis pode treinar um modelo de linguagem para entender frases como essas e responder exibindo as rotas de navegação via satélite adequadas.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LEGAIS, QUANTO ÀS INFORMAÇÕES DESTA APRESENTAÇÃO.</a:t>
            </a:r>
          </a:p>
        </p:txBody>
      </p:sp>
      <p:sp>
        <p:nvSpPr>
          <p:cNvPr id="6" name="Date Placeholder 5"/>
          <p:cNvSpPr>
            <a:spLocks noGrp="1"/>
          </p:cNvSpPr>
          <p:nvPr>
            <p:ph type="dt" idx="1"/>
          </p:nvPr>
        </p:nvSpPr>
        <p:spPr/>
        <p:txBody>
          <a:bodyPr/>
          <a:lstStyle/>
          <a:p>
            <a:fld id="{386CE63F-9E7F-4C04-9D0D-FCA25A8E9E86}" type="datetime8">
              <a:rPr lang="en-US" smtClean="0"/>
              <a:t>5/9/2022 3:41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359670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A IA de conversação amplia outras cargas de trabalho de IA, em especial, o processamento de linguagem natural, mas também o machine learning e, potencialmente, a pesquisa visual computacional. Em geral, quando as pessoas usam o termo “IA conversacional”, estão se referindo a bots.</a:t>
            </a:r>
          </a:p>
          <a:p>
            <a:endParaRPr lang="en-US" dirty="0"/>
          </a:p>
          <a:p>
            <a:r>
              <a:rPr lang="pt-BR"/>
              <a:t>Normalmente as pessoas associam o termo “bot” a uma interface de bate-papo em um site da Web, mas, na verdade, essa é apenas uma maneira (muito comum) de interagir com um bot. Os bots podem ser conectados a vários </a:t>
            </a:r>
            <a:r>
              <a:rPr lang="pt-BR" i="1"/>
              <a:t>canais</a:t>
            </a:r>
            <a:r>
              <a:rPr lang="pt-BR" i="0"/>
              <a:t>, incluindo email, mídias sociais, telefone etc.</a:t>
            </a:r>
          </a:p>
          <a:p>
            <a:endParaRPr lang="en-US" i="0" dirty="0"/>
          </a:p>
          <a:p>
            <a:r>
              <a:rPr lang="pt-BR" i="0"/>
              <a:t>Os bots são usados em inúmeros cenários diferentes, como:</a:t>
            </a:r>
          </a:p>
          <a:p>
            <a:pPr marL="171450" indent="-171450">
              <a:buFont typeface="Arial" panose="020B0604020202020204" pitchFamily="34" charset="0"/>
              <a:buChar char="•"/>
            </a:pPr>
            <a:r>
              <a:rPr lang="pt-BR" b="1">
                <a:solidFill>
                  <a:srgbClr val="000080"/>
                </a:solidFill>
                <a:latin typeface="Consolas" panose="020B0609020204030204" pitchFamily="49" charset="0"/>
              </a:rPr>
              <a:t>Atendimento ao cliente:</a:t>
            </a:r>
            <a:r>
              <a:rPr lang="pt-BR" b="0">
                <a:solidFill>
                  <a:srgbClr val="000000"/>
                </a:solidFill>
                <a:latin typeface="Consolas" panose="020B0609020204030204" pitchFamily="49" charset="0"/>
              </a:rPr>
              <a:t> por exemplo, responder a perguntas frequentes ou reunir informações antes de transferir para um representante humano do atendimento ao cliente.</a:t>
            </a:r>
          </a:p>
          <a:p>
            <a:pPr marL="171450" indent="-171450">
              <a:buFont typeface="Arial" panose="020B0604020202020204" pitchFamily="34" charset="0"/>
              <a:buChar char="•"/>
            </a:pPr>
            <a:r>
              <a:rPr lang="pt-BR" b="1">
                <a:solidFill>
                  <a:srgbClr val="000080"/>
                </a:solidFill>
                <a:latin typeface="Consolas" panose="020B0609020204030204" pitchFamily="49" charset="0"/>
              </a:rPr>
              <a:t>Sistemas de reserva:</a:t>
            </a:r>
            <a:r>
              <a:rPr lang="pt-BR" b="0">
                <a:solidFill>
                  <a:srgbClr val="000000"/>
                </a:solidFill>
                <a:latin typeface="Consolas" panose="020B0609020204030204" pitchFamily="49" charset="0"/>
              </a:rPr>
              <a:t> por exemplo, permitir que os usuários reservem ingressos de cinema, passagens aéreas ou mesas em restaurantes.</a:t>
            </a:r>
          </a:p>
          <a:p>
            <a:pPr marL="171450" indent="-171450">
              <a:buFont typeface="Arial" panose="020B0604020202020204" pitchFamily="34" charset="0"/>
              <a:buChar char="•"/>
            </a:pPr>
            <a:r>
              <a:rPr lang="pt-BR" b="1">
                <a:solidFill>
                  <a:srgbClr val="000080"/>
                </a:solidFill>
                <a:latin typeface="Consolas" panose="020B0609020204030204" pitchFamily="49" charset="0"/>
              </a:rPr>
              <a:t>Assistentes digitais: </a:t>
            </a:r>
            <a:r>
              <a:rPr lang="pt-BR" b="0">
                <a:solidFill>
                  <a:srgbClr val="000000"/>
                </a:solidFill>
                <a:latin typeface="Consolas" panose="020B0609020204030204" pitchFamily="49" charset="0"/>
              </a:rPr>
              <a:t>por exemplo, um assistente virtual residencial ou no celular capaz de realizar tarefas de acordo com as instruções.</a:t>
            </a:r>
          </a:p>
          <a:p>
            <a:pPr marL="171450" indent="-171450">
              <a:buFont typeface="Arial" panose="020B0604020202020204" pitchFamily="34" charset="0"/>
              <a:buChar char="•"/>
            </a:pPr>
            <a:r>
              <a:rPr lang="pt-BR" b="1">
                <a:solidFill>
                  <a:srgbClr val="000080"/>
                </a:solidFill>
                <a:latin typeface="Consolas" panose="020B0609020204030204" pitchFamily="49" charset="0"/>
              </a:rPr>
              <a:t>Pedidos online: </a:t>
            </a:r>
            <a:r>
              <a:rPr lang="pt-BR" b="0">
                <a:solidFill>
                  <a:srgbClr val="000000"/>
                </a:solidFill>
                <a:latin typeface="Consolas" panose="020B0609020204030204" pitchFamily="49" charset="0"/>
              </a:rPr>
              <a:t>por exemplo, a compra de refeições para entrega ou produtos de um varejista online.</a:t>
            </a:r>
          </a:p>
          <a:p>
            <a:pPr marL="171450" indent="-171450">
              <a:buFont typeface="Arial" panose="020B0604020202020204" pitchFamily="34" charset="0"/>
              <a:buChar char="•"/>
            </a:pPr>
            <a:r>
              <a:rPr lang="pt-BR" b="1">
                <a:solidFill>
                  <a:srgbClr val="000080"/>
                </a:solidFill>
                <a:latin typeface="Consolas" panose="020B0609020204030204" pitchFamily="49" charset="0"/>
              </a:rPr>
              <a:t>Assistência médica: </a:t>
            </a:r>
            <a:r>
              <a:rPr lang="pt-BR" b="0">
                <a:solidFill>
                  <a:srgbClr val="000000"/>
                </a:solidFill>
                <a:latin typeface="Consolas" panose="020B0609020204030204" pitchFamily="49" charset="0"/>
              </a:rPr>
              <a:t>por exemplo, fornecer um diagnóstico automatizado com base nos sintomas.</a:t>
            </a:r>
          </a:p>
          <a:p>
            <a:pPr marL="171450" indent="-171450">
              <a:buFont typeface="Arial" panose="020B0604020202020204" pitchFamily="34" charset="0"/>
              <a:buChar char="•"/>
            </a:pPr>
            <a:r>
              <a:rPr lang="pt-BR" b="1">
                <a:solidFill>
                  <a:srgbClr val="000080"/>
                </a:solidFill>
                <a:latin typeface="Consolas" panose="020B0609020204030204" pitchFamily="49" charset="0"/>
              </a:rPr>
              <a:t>Produtividade no escritório: </a:t>
            </a:r>
            <a:r>
              <a:rPr lang="pt-BR" b="0">
                <a:solidFill>
                  <a:srgbClr val="000000"/>
                </a:solidFill>
                <a:latin typeface="Consolas" panose="020B0609020204030204" pitchFamily="49" charset="0"/>
              </a:rPr>
              <a:t>por exemplo, ajudar os usuários a encontrar recursos corporativos relevantes para uma determinada tarefa.</a:t>
            </a:r>
          </a:p>
          <a:p>
            <a:endParaRPr lang="en-US" dirty="0"/>
          </a:p>
          <a:p>
            <a:r>
              <a:rPr lang="pt-BR"/>
              <a:t>Peça aos estudantes para indicarem outros cenários em que encontraram bots.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LEGAIS, QUANTO ÀS INFORMAÇÕES DESTA APRESENTAÇÃO.</a:t>
            </a:r>
          </a:p>
        </p:txBody>
      </p:sp>
      <p:sp>
        <p:nvSpPr>
          <p:cNvPr id="6" name="Date Placeholder 5"/>
          <p:cNvSpPr>
            <a:spLocks noGrp="1"/>
          </p:cNvSpPr>
          <p:nvPr>
            <p:ph type="dt" idx="1"/>
          </p:nvPr>
        </p:nvSpPr>
        <p:spPr/>
        <p:txBody>
          <a:bodyPr/>
          <a:lstStyle/>
          <a:p>
            <a:fld id="{386CE63F-9E7F-4C04-9D0D-FCA25A8E9E86}" type="datetime8">
              <a:rPr lang="en-US" smtClean="0"/>
              <a:t>5/9/2022 3:41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359670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Relacione os serviços deste slide com as tarefas de PLN do slide anterior.</a:t>
            </a:r>
          </a:p>
          <a:p>
            <a:endParaRPr lang="en-US" dirty="0"/>
          </a:p>
          <a:p>
            <a:r>
              <a:rPr lang="pt-BR"/>
              <a:t>É possível desenvolver seus próprios modelos de PLN personalizados usando machine learning ou kits de ferramentas de PLN de várias linguagens de programação, especialmente Python (os pacotes de Python mais usados para isso são NLTK, Gensim e SpaCy), mas essa é uma área complexa. A utilização de serviços prontos para usar pode ajudar a desenvolver uma solução mais rápido e com menos conhecimento especializado.</a:t>
            </a:r>
          </a:p>
          <a:p>
            <a:endParaRPr lang="en-US" dirty="0"/>
          </a:p>
          <a:p>
            <a:r>
              <a:rPr lang="pt-BR"/>
              <a:t>Analisaremos todos esses serviços na próxima lição.</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LEGAIS, QUANTO ÀS INFORMAÇÕES DESTA APRESENTAÇÃO.</a:t>
            </a:r>
          </a:p>
        </p:txBody>
      </p:sp>
      <p:sp>
        <p:nvSpPr>
          <p:cNvPr id="6" name="Date Placeholder 5"/>
          <p:cNvSpPr>
            <a:spLocks noGrp="1"/>
          </p:cNvSpPr>
          <p:nvPr>
            <p:ph type="dt" idx="1"/>
          </p:nvPr>
        </p:nvSpPr>
        <p:spPr/>
        <p:txBody>
          <a:bodyPr/>
          <a:lstStyle/>
          <a:p>
            <a:fld id="{386CE63F-9E7F-4C04-9D0D-FCA25A8E9E86}" type="datetime8">
              <a:rPr lang="en-US" smtClean="0"/>
              <a:t>5/9/2022 3:41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797085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pt-BR" sz="400" b="0" i="0" u="none" strike="noStrike" cap="none" normalizeH="0" baseline="0" noProof="0">
                <a:ln>
                  <a:noFill/>
                </a:ln>
                <a:gradFill>
                  <a:gsLst>
                    <a:gs pos="0">
                      <a:prstClr val="black"/>
                    </a:gs>
                    <a:gs pos="100000">
                      <a:prstClr val="black"/>
                    </a:gs>
                  </a:gsLst>
                  <a:lin ang="5400000" scaled="0"/>
                </a:gradFill>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805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pt-BR" i="1"/>
              <a:t>Depois de falar sobre o slide por cerca de um minuto, use o exercício em https://docs.microsoft.com/learn/modules/analyze-text-with-text-analytics-service/3-exercise para demonstrar o serviço.</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LEGAIS, QUANTO ÀS INFORMAÇÕES DESTA APRESENTAÇÃO.</a:t>
            </a:r>
          </a:p>
        </p:txBody>
      </p:sp>
      <p:sp>
        <p:nvSpPr>
          <p:cNvPr id="6" name="Date Placeholder 5"/>
          <p:cNvSpPr>
            <a:spLocks noGrp="1"/>
          </p:cNvSpPr>
          <p:nvPr>
            <p:ph type="dt" idx="1"/>
          </p:nvPr>
        </p:nvSpPr>
        <p:spPr/>
        <p:txBody>
          <a:bodyPr/>
          <a:lstStyle/>
          <a:p>
            <a:fld id="{386CE63F-9E7F-4C04-9D0D-FCA25A8E9E86}" type="datetime8">
              <a:rPr lang="en-US" smtClean="0"/>
              <a:t>5/9/2022 3:41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778759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pt-BR" sz="850" i="1">
                <a:latin typeface="Segoe UI Light"/>
                <a:cs typeface="Segoe UI Light"/>
              </a:rPr>
              <a:t>Depois de falar sobre o slide por cerca de um minuto, use o exercício em </a:t>
            </a:r>
            <a:r>
              <a:rPr lang="pt-BR" sz="850" b="0" i="1">
                <a:latin typeface="Segoe UI Light"/>
                <a:cs typeface="Segoe UI Light"/>
                <a:hlinkClick r:id="rId3"/>
              </a:rPr>
              <a:t>https://docs.microsoft.com/learn/modules/recognize-synthesize-speech/3-exercise-transcribe-speech-use-azure</a:t>
            </a:r>
            <a:r>
              <a:rPr lang="pt-BR" sz="850" i="1">
                <a:latin typeface="Segoe UI Light"/>
                <a:cs typeface="Segoe UI Light"/>
              </a:rPr>
              <a:t> para demonstrar o serviço.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i="1" dirty="0"/>
          </a:p>
          <a:p>
            <a:pPr marL="228600" indent="-228600">
              <a:buFont typeface="+mj-lt"/>
              <a:buAutoNum type="arabicPeriod"/>
            </a:pPr>
            <a:r>
              <a:rPr lang="pt-BR"/>
              <a:t>O serviço de </a:t>
            </a:r>
            <a:r>
              <a:rPr lang="pt-BR" b="1"/>
              <a:t>Fala</a:t>
            </a:r>
            <a:r>
              <a:rPr lang="pt-BR" b="0"/>
              <a:t> oferece uma API de </a:t>
            </a:r>
            <a:r>
              <a:rPr lang="pt-BR" b="0" i="1"/>
              <a:t>Conversão de fala em texto </a:t>
            </a:r>
            <a:r>
              <a:rPr lang="pt-BR" b="0" i="0"/>
              <a:t>que pode ser usada para implementar a funcionalidade de reconhecimento de texto. O serviço é compatível com a transcrição de texto em mais de 60 idiomas.  </a:t>
            </a:r>
            <a:r>
              <a:rPr lang="pt-BR" i="1"/>
              <a:t>{Um balão de fala com uma seta apontando para o texto ”</a:t>
            </a:r>
            <a:r>
              <a:rPr lang="pt-BR" sz="900" i="1">
                <a:solidFill>
                  <a:schemeClr val="tx1"/>
                </a:solidFill>
              </a:rPr>
              <a:t>Use os recursos de conversão de fala em texto do serviço de </a:t>
            </a:r>
            <a:r>
              <a:rPr lang="pt-BR" sz="900" b="1" i="1">
                <a:solidFill>
                  <a:schemeClr val="tx1"/>
                </a:solidFill>
              </a:rPr>
              <a:t>Fala</a:t>
            </a:r>
            <a:r>
              <a:rPr lang="pt-BR" sz="900" i="1">
                <a:solidFill>
                  <a:schemeClr val="tx1"/>
                </a:solidFill>
              </a:rPr>
              <a:t> para transformar fala audível em texto</a:t>
            </a:r>
            <a:r>
              <a:rPr lang="pt-BR" i="1"/>
              <a:t>” é exibido}</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pt-BR"/>
              <a:t>Por outro lado, a API </a:t>
            </a:r>
            <a:r>
              <a:rPr lang="pt-BR" i="1"/>
              <a:t>Conversão de texto em fala</a:t>
            </a:r>
            <a:r>
              <a:rPr lang="pt-BR" i="0"/>
              <a:t> consegue sintetizar fala audível a partir de texto, com a opção de especificar vozes apropriadas para a região com pronúncia humana </a:t>
            </a:r>
            <a:r>
              <a:rPr lang="pt-BR" i="1"/>
              <a:t>{O texto “</a:t>
            </a:r>
            <a:r>
              <a:rPr lang="pt-BR" sz="800" i="1">
                <a:solidFill>
                  <a:schemeClr val="tx1"/>
                </a:solidFill>
              </a:rPr>
              <a:t>Use os recursos de </a:t>
            </a:r>
            <a:r>
              <a:rPr lang="pt-BR" sz="800" i="1"/>
              <a:t>conversão de texto em fala</a:t>
            </a:r>
            <a:r>
              <a:rPr lang="pt-BR" sz="800" i="1">
                <a:solidFill>
                  <a:schemeClr val="tx1"/>
                </a:solidFill>
              </a:rPr>
              <a:t> do serviço de </a:t>
            </a:r>
            <a:r>
              <a:rPr lang="pt-BR" sz="800" b="1" i="1">
                <a:solidFill>
                  <a:schemeClr val="tx1"/>
                </a:solidFill>
              </a:rPr>
              <a:t>Fala</a:t>
            </a:r>
            <a:r>
              <a:rPr lang="pt-BR" sz="800" i="1">
                <a:solidFill>
                  <a:schemeClr val="tx1"/>
                </a:solidFill>
              </a:rPr>
              <a:t> para gerar fala audível a partir de um texto</a:t>
            </a:r>
            <a:r>
              <a:rPr lang="pt-BR" i="1"/>
              <a:t>” é exibido com uma seta apontando para um balão de fala}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LEGAIS, QUANTO ÀS INFORMAÇÕES DESTA APRESENTAÇÃO.</a:t>
            </a:r>
          </a:p>
        </p:txBody>
      </p:sp>
      <p:sp>
        <p:nvSpPr>
          <p:cNvPr id="6" name="Date Placeholder 5"/>
          <p:cNvSpPr>
            <a:spLocks noGrp="1"/>
          </p:cNvSpPr>
          <p:nvPr>
            <p:ph type="dt" idx="1"/>
          </p:nvPr>
        </p:nvSpPr>
        <p:spPr/>
        <p:txBody>
          <a:bodyPr/>
          <a:lstStyle/>
          <a:p>
            <a:fld id="{386CE63F-9E7F-4C04-9D0D-FCA25A8E9E86}" type="datetime8">
              <a:rPr lang="en-US" smtClean="0"/>
              <a:t>5/9/2022 3:41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3409458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4.xml"/><Relationship Id="rId4" Type="http://schemas.openxmlformats.org/officeDocument/2006/relationships/image" Target="../media/image20.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1824176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4009344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3056558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399624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07767159"/>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23766634"/>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492373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8133637"/>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33609384"/>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3021639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3797423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223711877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517701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350786593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851589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9344598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5355670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7877114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221439891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5341762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8864621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262580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988401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807723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8264630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3944371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7952115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411106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4941184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4783663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73521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36888508"/>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078267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3179909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Microsoft Azure Logo">
            <a:extLst>
              <a:ext uri="{FF2B5EF4-FFF2-40B4-BE49-F238E27FC236}">
                <a16:creationId xmlns:a16="http://schemas.microsoft.com/office/drawing/2014/main" id="{6DBB60A6-4F30-44C8-AA64-6CF2E695EE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012" y="499153"/>
            <a:ext cx="2351988" cy="335013"/>
          </a:xfrm>
          <a:prstGeom prst="rect">
            <a:avLst/>
          </a:prstGeom>
        </p:spPr>
      </p:pic>
    </p:spTree>
    <p:extLst>
      <p:ext uri="{BB962C8B-B14F-4D97-AF65-F5344CB8AC3E}">
        <p14:creationId xmlns:p14="http://schemas.microsoft.com/office/powerpoint/2010/main" val="371523431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tx2"/>
                </a:solidFill>
              </a:defRPr>
            </a:lvl1pPr>
          </a:lstStyle>
          <a:p>
            <a:r>
              <a:rPr lang="en-US">
                <a:solidFill>
                  <a:schemeClr val="tx1"/>
                </a:solidFill>
              </a:rPr>
              <a:t>Microsoft Azure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F8B43D0D-A719-438E-B092-F8DB6E9C956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D668B8DE-8869-4679-AEE9-FFC840F28501}"/>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bg2"/>
                </a:solidFill>
              </a:defRPr>
            </a:lvl1pPr>
          </a:lstStyle>
          <a:p>
            <a:r>
              <a:rPr lang="en-US"/>
              <a:t>Microsoft Azure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0AA712FF-FC9D-46B5-A459-E64B25CB6DF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 name="Picture 1" descr="Microsoft Azure logo">
            <a:extLst>
              <a:ext uri="{FF2B5EF4-FFF2-40B4-BE49-F238E27FC236}">
                <a16:creationId xmlns:a16="http://schemas.microsoft.com/office/drawing/2014/main" id="{02DCC0E7-1C9C-415C-8C35-2CC155580D77}"/>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Azure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Microsoft Azure logo">
            <a:extLst>
              <a:ext uri="{FF2B5EF4-FFF2-40B4-BE49-F238E27FC236}">
                <a16:creationId xmlns:a16="http://schemas.microsoft.com/office/drawing/2014/main" id="{CF49581D-D3CF-40EF-B525-95539EB7C2D1}"/>
              </a:ext>
            </a:extLst>
          </p:cNvPr>
          <p:cNvPicPr>
            <a:picLocks noChangeAspect="1"/>
          </p:cNvPicPr>
          <p:nvPr userDrawn="1"/>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98CDC23F-FCF7-47E1-B4DA-D74A0C28B5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4" name="Footer Placeholder 1">
            <a:extLst>
              <a:ext uri="{FF2B5EF4-FFF2-40B4-BE49-F238E27FC236}">
                <a16:creationId xmlns:a16="http://schemas.microsoft.com/office/drawing/2014/main" id="{54FD6A87-9742-4B26-A085-EB77376E3B5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11" name="Group 10">
            <a:extLst>
              <a:ext uri="{FF2B5EF4-FFF2-40B4-BE49-F238E27FC236}">
                <a16:creationId xmlns:a16="http://schemas.microsoft.com/office/drawing/2014/main" id="{DBCFDBAA-F2E9-4E84-AF9D-6B3ABCD9121B}"/>
              </a:ext>
            </a:extLst>
          </p:cNvPr>
          <p:cNvGrpSpPr/>
          <p:nvPr userDrawn="1"/>
        </p:nvGrpSpPr>
        <p:grpSpPr>
          <a:xfrm>
            <a:off x="6383137" y="589416"/>
            <a:ext cx="5671978" cy="5679168"/>
            <a:chOff x="6383137" y="589416"/>
            <a:chExt cx="5671978" cy="5679168"/>
          </a:xfrm>
        </p:grpSpPr>
        <p:sp>
          <p:nvSpPr>
            <p:cNvPr id="12" name="Oval 11">
              <a:extLst>
                <a:ext uri="{FF2B5EF4-FFF2-40B4-BE49-F238E27FC236}">
                  <a16:creationId xmlns:a16="http://schemas.microsoft.com/office/drawing/2014/main" id="{7F4A7F08-7570-4702-A949-4835CCE9B03E}"/>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06BEA2-ABC1-4CD4-B9FC-F45A71AC9859}"/>
                </a:ext>
              </a:extLst>
            </p:cNvPr>
            <p:cNvGrpSpPr/>
            <p:nvPr userDrawn="1"/>
          </p:nvGrpSpPr>
          <p:grpSpPr>
            <a:xfrm>
              <a:off x="6600946" y="859776"/>
              <a:ext cx="5148588" cy="5138447"/>
              <a:chOff x="6600946" y="859776"/>
              <a:chExt cx="5148588" cy="5138447"/>
            </a:xfrm>
          </p:grpSpPr>
          <p:grpSp>
            <p:nvGrpSpPr>
              <p:cNvPr id="14" name="Graphic 1">
                <a:extLst>
                  <a:ext uri="{FF2B5EF4-FFF2-40B4-BE49-F238E27FC236}">
                    <a16:creationId xmlns:a16="http://schemas.microsoft.com/office/drawing/2014/main" id="{F9BAC21C-F989-4EBD-81C6-7EE9418B8FA2}"/>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26" name="Freeform: Shape 25">
                  <a:extLst>
                    <a:ext uri="{FF2B5EF4-FFF2-40B4-BE49-F238E27FC236}">
                      <a16:creationId xmlns:a16="http://schemas.microsoft.com/office/drawing/2014/main" id="{D8DED2E4-1305-4F89-A5A3-E9F04ED34E0F}"/>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27" name="Freeform: Shape 26">
                  <a:extLst>
                    <a:ext uri="{FF2B5EF4-FFF2-40B4-BE49-F238E27FC236}">
                      <a16:creationId xmlns:a16="http://schemas.microsoft.com/office/drawing/2014/main" id="{8B8FDFD2-6DC2-46C3-BEBA-C3C38CB0E8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28" name="Freeform: Shape 27">
                  <a:extLst>
                    <a:ext uri="{FF2B5EF4-FFF2-40B4-BE49-F238E27FC236}">
                      <a16:creationId xmlns:a16="http://schemas.microsoft.com/office/drawing/2014/main" id="{6E4C7E11-B3E1-4D45-B156-5EC4DE2F6D98}"/>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29" name="Freeform: Shape 28">
                  <a:extLst>
                    <a:ext uri="{FF2B5EF4-FFF2-40B4-BE49-F238E27FC236}">
                      <a16:creationId xmlns:a16="http://schemas.microsoft.com/office/drawing/2014/main" id="{539C0DAE-0A7B-47B1-9D94-46CF71201782}"/>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30" name="Freeform: Shape 29">
                  <a:extLst>
                    <a:ext uri="{FF2B5EF4-FFF2-40B4-BE49-F238E27FC236}">
                      <a16:creationId xmlns:a16="http://schemas.microsoft.com/office/drawing/2014/main" id="{9ED92269-8257-43A2-A5A6-A5D8531C86D9}"/>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31" name="Freeform: Shape 30">
                  <a:extLst>
                    <a:ext uri="{FF2B5EF4-FFF2-40B4-BE49-F238E27FC236}">
                      <a16:creationId xmlns:a16="http://schemas.microsoft.com/office/drawing/2014/main" id="{210A87AF-2A78-4E38-9F04-A90BA7EFCCF9}"/>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32" name="Freeform: Shape 31">
                  <a:extLst>
                    <a:ext uri="{FF2B5EF4-FFF2-40B4-BE49-F238E27FC236}">
                      <a16:creationId xmlns:a16="http://schemas.microsoft.com/office/drawing/2014/main" id="{68AB032E-C55A-479E-967C-DDD3EBD31ACC}"/>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33" name="Freeform: Shape 32">
                  <a:extLst>
                    <a:ext uri="{FF2B5EF4-FFF2-40B4-BE49-F238E27FC236}">
                      <a16:creationId xmlns:a16="http://schemas.microsoft.com/office/drawing/2014/main" id="{0E920397-911B-4B13-9B54-DE6B738DA0C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34" name="Freeform: Shape 33">
                  <a:extLst>
                    <a:ext uri="{FF2B5EF4-FFF2-40B4-BE49-F238E27FC236}">
                      <a16:creationId xmlns:a16="http://schemas.microsoft.com/office/drawing/2014/main" id="{96906B36-03C9-4D78-9F2B-7404A5256EC0}"/>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35" name="Freeform: Shape 34">
                  <a:extLst>
                    <a:ext uri="{FF2B5EF4-FFF2-40B4-BE49-F238E27FC236}">
                      <a16:creationId xmlns:a16="http://schemas.microsoft.com/office/drawing/2014/main" id="{45B1856C-F96B-402D-875F-EFB4AD53D798}"/>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36" name="Freeform: Shape 35">
                  <a:extLst>
                    <a:ext uri="{FF2B5EF4-FFF2-40B4-BE49-F238E27FC236}">
                      <a16:creationId xmlns:a16="http://schemas.microsoft.com/office/drawing/2014/main" id="{527EA758-0E18-46FC-B237-13A9D2CFBA88}"/>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37" name="Freeform: Shape 36">
                  <a:extLst>
                    <a:ext uri="{FF2B5EF4-FFF2-40B4-BE49-F238E27FC236}">
                      <a16:creationId xmlns:a16="http://schemas.microsoft.com/office/drawing/2014/main" id="{908C230E-B5F2-4289-94E6-3AA7884E2C18}"/>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38" name="Freeform: Shape 37">
                  <a:extLst>
                    <a:ext uri="{FF2B5EF4-FFF2-40B4-BE49-F238E27FC236}">
                      <a16:creationId xmlns:a16="http://schemas.microsoft.com/office/drawing/2014/main" id="{E4EA9F46-94E7-46E0-BE8E-F6DCFF2545C1}"/>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39" name="Freeform: Shape 38">
                  <a:extLst>
                    <a:ext uri="{FF2B5EF4-FFF2-40B4-BE49-F238E27FC236}">
                      <a16:creationId xmlns:a16="http://schemas.microsoft.com/office/drawing/2014/main" id="{39AEC4BE-26B9-48DE-994D-6F2CF0101081}"/>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40" name="Freeform: Shape 39">
                  <a:extLst>
                    <a:ext uri="{FF2B5EF4-FFF2-40B4-BE49-F238E27FC236}">
                      <a16:creationId xmlns:a16="http://schemas.microsoft.com/office/drawing/2014/main" id="{F0BD796C-8AF4-40D5-BB9A-908F59971CD7}"/>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41" name="Freeform: Shape 40">
                  <a:extLst>
                    <a:ext uri="{FF2B5EF4-FFF2-40B4-BE49-F238E27FC236}">
                      <a16:creationId xmlns:a16="http://schemas.microsoft.com/office/drawing/2014/main" id="{448D5FB5-0EA7-4531-99EE-40DBB5DB06B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42" name="Freeform: Shape 41">
                  <a:extLst>
                    <a:ext uri="{FF2B5EF4-FFF2-40B4-BE49-F238E27FC236}">
                      <a16:creationId xmlns:a16="http://schemas.microsoft.com/office/drawing/2014/main" id="{0C1669B7-9FDA-4884-A519-157D40BC91A3}"/>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43" name="Freeform: Shape 42">
                  <a:extLst>
                    <a:ext uri="{FF2B5EF4-FFF2-40B4-BE49-F238E27FC236}">
                      <a16:creationId xmlns:a16="http://schemas.microsoft.com/office/drawing/2014/main" id="{DDF47D3A-C39D-447A-A0B5-A64D6B0BB3A7}"/>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44" name="Freeform: Shape 43">
                  <a:extLst>
                    <a:ext uri="{FF2B5EF4-FFF2-40B4-BE49-F238E27FC236}">
                      <a16:creationId xmlns:a16="http://schemas.microsoft.com/office/drawing/2014/main" id="{DBAD286D-44FA-469A-951B-64F495B9A811}"/>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45" name="Freeform: Shape 44">
                  <a:extLst>
                    <a:ext uri="{FF2B5EF4-FFF2-40B4-BE49-F238E27FC236}">
                      <a16:creationId xmlns:a16="http://schemas.microsoft.com/office/drawing/2014/main" id="{2E176131-CAD3-45CC-BEDF-6B6611AB620E}"/>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46" name="Freeform: Shape 45">
                  <a:extLst>
                    <a:ext uri="{FF2B5EF4-FFF2-40B4-BE49-F238E27FC236}">
                      <a16:creationId xmlns:a16="http://schemas.microsoft.com/office/drawing/2014/main" id="{4F78C6ED-873A-4154-B15B-2BC408976511}"/>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47" name="Freeform: Shape 46">
                  <a:extLst>
                    <a:ext uri="{FF2B5EF4-FFF2-40B4-BE49-F238E27FC236}">
                      <a16:creationId xmlns:a16="http://schemas.microsoft.com/office/drawing/2014/main" id="{04A7B95B-7472-40B2-854E-027E7157863B}"/>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48" name="Freeform: Shape 47">
                  <a:extLst>
                    <a:ext uri="{FF2B5EF4-FFF2-40B4-BE49-F238E27FC236}">
                      <a16:creationId xmlns:a16="http://schemas.microsoft.com/office/drawing/2014/main" id="{D1E0D023-04AB-4EA7-86EB-5DC683506A93}"/>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49" name="Freeform: Shape 48">
                  <a:extLst>
                    <a:ext uri="{FF2B5EF4-FFF2-40B4-BE49-F238E27FC236}">
                      <a16:creationId xmlns:a16="http://schemas.microsoft.com/office/drawing/2014/main" id="{133E4CB6-70DA-48B3-919F-934A01EAB393}"/>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15" name="Oval 14">
                <a:extLst>
                  <a:ext uri="{FF2B5EF4-FFF2-40B4-BE49-F238E27FC236}">
                    <a16:creationId xmlns:a16="http://schemas.microsoft.com/office/drawing/2014/main" id="{EBEFECB7-4083-436F-9B0E-F4A5179D71CD}"/>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BEB8C8F2-2DD9-4204-9366-0C9D26A0AD87}"/>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65AFF4B0-EBFA-4304-9DEC-A9026312408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D73375B9-2A69-4279-BA8B-9EC491045BEE}"/>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D8A2E957-C140-4B29-99D3-6FD7746A180A}"/>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16300C53-36AA-4E7E-AD14-AC9AE750D286}"/>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8B58FA7-A703-425C-9BB9-EBB81A1881A8}"/>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D546F9A5-1FE0-4E97-B232-0045AB1672E9}"/>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DA46D431-056B-4B33-A543-EB40F0760605}"/>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1_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50" name="Rectangle 49">
            <a:extLst>
              <a:ext uri="{FF2B5EF4-FFF2-40B4-BE49-F238E27FC236}">
                <a16:creationId xmlns:a16="http://schemas.microsoft.com/office/drawing/2014/main" id="{37A90BB7-A791-4B6C-91BF-8EF300476D7D}"/>
              </a:ext>
            </a:extLst>
          </p:cNvPr>
          <p:cNvSpPr/>
          <p:nvPr userDrawn="1"/>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C19A079F-8B9D-449D-B420-F4EF7A1D5E9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52" name="Graphic 1">
            <a:extLst>
              <a:ext uri="{FF2B5EF4-FFF2-40B4-BE49-F238E27FC236}">
                <a16:creationId xmlns:a16="http://schemas.microsoft.com/office/drawing/2014/main" id="{5A01E4FF-5A22-4C56-92F1-ED8F3BCB3235}"/>
              </a:ext>
            </a:extLst>
          </p:cNvPr>
          <p:cNvGrpSpPr/>
          <p:nvPr userDrawn="1"/>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53" name="Freeform: Shape 52">
              <a:extLst>
                <a:ext uri="{FF2B5EF4-FFF2-40B4-BE49-F238E27FC236}">
                  <a16:creationId xmlns:a16="http://schemas.microsoft.com/office/drawing/2014/main" id="{C711E0EF-4FC5-4891-9FB4-432207A728CB}"/>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54" name="Freeform: Shape 53">
              <a:extLst>
                <a:ext uri="{FF2B5EF4-FFF2-40B4-BE49-F238E27FC236}">
                  <a16:creationId xmlns:a16="http://schemas.microsoft.com/office/drawing/2014/main" id="{EE57641A-AF3E-400C-8AA7-F20209F92A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55" name="Freeform: Shape 54">
              <a:extLst>
                <a:ext uri="{FF2B5EF4-FFF2-40B4-BE49-F238E27FC236}">
                  <a16:creationId xmlns:a16="http://schemas.microsoft.com/office/drawing/2014/main" id="{512C9A55-F38D-4E3B-9DE0-DD7DDD71FA33}"/>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56" name="Freeform: Shape 55">
              <a:extLst>
                <a:ext uri="{FF2B5EF4-FFF2-40B4-BE49-F238E27FC236}">
                  <a16:creationId xmlns:a16="http://schemas.microsoft.com/office/drawing/2014/main" id="{7E03F946-CF4F-4204-BF2F-E0902150AD1D}"/>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57" name="Freeform: Shape 56">
              <a:extLst>
                <a:ext uri="{FF2B5EF4-FFF2-40B4-BE49-F238E27FC236}">
                  <a16:creationId xmlns:a16="http://schemas.microsoft.com/office/drawing/2014/main" id="{49B09F87-946A-433D-9992-D7E3FD05FD8E}"/>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58" name="Freeform: Shape 57">
              <a:extLst>
                <a:ext uri="{FF2B5EF4-FFF2-40B4-BE49-F238E27FC236}">
                  <a16:creationId xmlns:a16="http://schemas.microsoft.com/office/drawing/2014/main" id="{C1337210-8357-4989-A7CC-EB827443CBC2}"/>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59" name="Freeform: Shape 58">
              <a:extLst>
                <a:ext uri="{FF2B5EF4-FFF2-40B4-BE49-F238E27FC236}">
                  <a16:creationId xmlns:a16="http://schemas.microsoft.com/office/drawing/2014/main" id="{154D1046-5571-428F-B448-271030D0E9A0}"/>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60" name="Freeform: Shape 59">
              <a:extLst>
                <a:ext uri="{FF2B5EF4-FFF2-40B4-BE49-F238E27FC236}">
                  <a16:creationId xmlns:a16="http://schemas.microsoft.com/office/drawing/2014/main" id="{819848F5-A2B8-443D-AF22-97FB2DF4876B}"/>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61" name="Freeform: Shape 60">
              <a:extLst>
                <a:ext uri="{FF2B5EF4-FFF2-40B4-BE49-F238E27FC236}">
                  <a16:creationId xmlns:a16="http://schemas.microsoft.com/office/drawing/2014/main" id="{F986B27C-1D7B-46FA-94A0-188DCF22FF5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62" name="Freeform: Shape 61">
              <a:extLst>
                <a:ext uri="{FF2B5EF4-FFF2-40B4-BE49-F238E27FC236}">
                  <a16:creationId xmlns:a16="http://schemas.microsoft.com/office/drawing/2014/main" id="{88941C66-D972-4E5A-B7CD-58766B53DD2B}"/>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63" name="Freeform: Shape 62">
              <a:extLst>
                <a:ext uri="{FF2B5EF4-FFF2-40B4-BE49-F238E27FC236}">
                  <a16:creationId xmlns:a16="http://schemas.microsoft.com/office/drawing/2014/main" id="{CC2E0FF5-A5BB-4D0F-8410-10DCCFA64505}"/>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64" name="Freeform: Shape 63">
              <a:extLst>
                <a:ext uri="{FF2B5EF4-FFF2-40B4-BE49-F238E27FC236}">
                  <a16:creationId xmlns:a16="http://schemas.microsoft.com/office/drawing/2014/main" id="{0A798B21-078E-4812-94B9-30093D70246A}"/>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65" name="Freeform: Shape 64">
              <a:extLst>
                <a:ext uri="{FF2B5EF4-FFF2-40B4-BE49-F238E27FC236}">
                  <a16:creationId xmlns:a16="http://schemas.microsoft.com/office/drawing/2014/main" id="{AC19297F-DA07-4516-9BBF-8659DF752EE0}"/>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66" name="Freeform: Shape 65">
              <a:extLst>
                <a:ext uri="{FF2B5EF4-FFF2-40B4-BE49-F238E27FC236}">
                  <a16:creationId xmlns:a16="http://schemas.microsoft.com/office/drawing/2014/main" id="{A3AE18E5-A02F-40DE-8341-C45B4B2DA52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67" name="Freeform: Shape 66">
              <a:extLst>
                <a:ext uri="{FF2B5EF4-FFF2-40B4-BE49-F238E27FC236}">
                  <a16:creationId xmlns:a16="http://schemas.microsoft.com/office/drawing/2014/main" id="{54B1BE0D-C50F-42D3-A3BE-D285180D9CB2}"/>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68" name="Freeform: Shape 67">
              <a:extLst>
                <a:ext uri="{FF2B5EF4-FFF2-40B4-BE49-F238E27FC236}">
                  <a16:creationId xmlns:a16="http://schemas.microsoft.com/office/drawing/2014/main" id="{4AC3DEFB-97DD-4FF8-B76B-919126D6964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69" name="Freeform: Shape 68">
              <a:extLst>
                <a:ext uri="{FF2B5EF4-FFF2-40B4-BE49-F238E27FC236}">
                  <a16:creationId xmlns:a16="http://schemas.microsoft.com/office/drawing/2014/main" id="{F623C448-0661-484F-B7A8-47CBF1594BD4}"/>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70" name="Freeform: Shape 69">
              <a:extLst>
                <a:ext uri="{FF2B5EF4-FFF2-40B4-BE49-F238E27FC236}">
                  <a16:creationId xmlns:a16="http://schemas.microsoft.com/office/drawing/2014/main" id="{188BFF0F-1D22-4EED-8860-C0B3607D7819}"/>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71" name="Freeform: Shape 70">
              <a:extLst>
                <a:ext uri="{FF2B5EF4-FFF2-40B4-BE49-F238E27FC236}">
                  <a16:creationId xmlns:a16="http://schemas.microsoft.com/office/drawing/2014/main" id="{DB04FF8B-5663-4D9F-8998-56DE013503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72" name="Freeform: Shape 71">
              <a:extLst>
                <a:ext uri="{FF2B5EF4-FFF2-40B4-BE49-F238E27FC236}">
                  <a16:creationId xmlns:a16="http://schemas.microsoft.com/office/drawing/2014/main" id="{C0D23933-3442-4AC6-93FA-7696EEE1947F}"/>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73" name="Freeform: Shape 72">
              <a:extLst>
                <a:ext uri="{FF2B5EF4-FFF2-40B4-BE49-F238E27FC236}">
                  <a16:creationId xmlns:a16="http://schemas.microsoft.com/office/drawing/2014/main" id="{DC167EC8-E930-4642-820D-FDD0E733567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74" name="Freeform: Shape 73">
              <a:extLst>
                <a:ext uri="{FF2B5EF4-FFF2-40B4-BE49-F238E27FC236}">
                  <a16:creationId xmlns:a16="http://schemas.microsoft.com/office/drawing/2014/main" id="{84E621B6-517E-4FA3-B245-DCC6EF568FBA}"/>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75" name="Freeform: Shape 74">
              <a:extLst>
                <a:ext uri="{FF2B5EF4-FFF2-40B4-BE49-F238E27FC236}">
                  <a16:creationId xmlns:a16="http://schemas.microsoft.com/office/drawing/2014/main" id="{9BC4E032-2A0F-4F5F-80CC-02979FEE603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76" name="Freeform: Shape 75">
              <a:extLst>
                <a:ext uri="{FF2B5EF4-FFF2-40B4-BE49-F238E27FC236}">
                  <a16:creationId xmlns:a16="http://schemas.microsoft.com/office/drawing/2014/main" id="{66E38735-30F9-43CF-A0FB-835E4191BCA9}"/>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3" name="Footer Placeholder 1">
            <a:extLst>
              <a:ext uri="{FF2B5EF4-FFF2-40B4-BE49-F238E27FC236}">
                <a16:creationId xmlns:a16="http://schemas.microsoft.com/office/drawing/2014/main" id="{8B88EB9B-5426-4E42-BCAA-53723B726B4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spTree>
    <p:extLst>
      <p:ext uri="{BB962C8B-B14F-4D97-AF65-F5344CB8AC3E}">
        <p14:creationId xmlns:p14="http://schemas.microsoft.com/office/powerpoint/2010/main" val="365010784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spc="0">
                <a:solidFill>
                  <a:schemeClr val="accent4"/>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207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5778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207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808637"/>
          </a:xfrm>
          <a:prstGeom prst="rect">
            <a:avLst/>
          </a:prstGeom>
        </p:spPr>
        <p:txBody>
          <a:bodyPr lIns="0" tIns="4572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3" name="Picture 2" descr="Microsoft Azure logo">
            <a:extLst>
              <a:ext uri="{FF2B5EF4-FFF2-40B4-BE49-F238E27FC236}">
                <a16:creationId xmlns:a16="http://schemas.microsoft.com/office/drawing/2014/main" id="{7D35A676-8612-4160-B090-74025308FC28}"/>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5" name="Footer Placeholder 1">
            <a:extLst>
              <a:ext uri="{FF2B5EF4-FFF2-40B4-BE49-F238E27FC236}">
                <a16:creationId xmlns:a16="http://schemas.microsoft.com/office/drawing/2014/main" id="{37821097-B77C-4991-B924-D762ADC8782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534882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05673515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750011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b="15625"/>
          <a:stretch/>
        </p:blipFill>
        <p:spPr>
          <a:xfrm flipH="1">
            <a:off x="0" y="0"/>
            <a:ext cx="12192000" cy="6858000"/>
          </a:xfrm>
          <a:prstGeom prst="rect">
            <a:avLst/>
          </a:prstGeom>
        </p:spPr>
      </p:pic>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6659" y="7903765"/>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1506524656"/>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2180539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41344980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28191592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2717125"/>
            <a:ext cx="3176547" cy="1423751"/>
          </a:xfrm>
          <a:prstGeom prst="rect">
            <a:avLst/>
          </a:prstGeom>
        </p:spPr>
      </p:pic>
    </p:spTree>
    <p:extLst>
      <p:ext uri="{BB962C8B-B14F-4D97-AF65-F5344CB8AC3E}">
        <p14:creationId xmlns:p14="http://schemas.microsoft.com/office/powerpoint/2010/main" val="305498505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4063847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540387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064379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4231438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343100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16896321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16315172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5806199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06095909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59983304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8686599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350103549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14518670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48219494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7577643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29488437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87557332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9251391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8185349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461942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896029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90149666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72551963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9808608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420297144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42729533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0325321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0507413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55994" y="556381"/>
            <a:ext cx="11303917" cy="813819"/>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4161630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135456737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slide with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37" name="Group 36">
            <a:extLst>
              <a:ext uri="{FF2B5EF4-FFF2-40B4-BE49-F238E27FC236}">
                <a16:creationId xmlns:a16="http://schemas.microsoft.com/office/drawing/2014/main" id="{695F69F3-6C65-4C67-BE9F-99EE13ECA942}"/>
              </a:ext>
            </a:extLst>
          </p:cNvPr>
          <p:cNvGrpSpPr/>
          <p:nvPr userDrawn="1"/>
        </p:nvGrpSpPr>
        <p:grpSpPr>
          <a:xfrm>
            <a:off x="6600946" y="859776"/>
            <a:ext cx="5148588" cy="5138447"/>
            <a:chOff x="6600946" y="859776"/>
            <a:chExt cx="5148588" cy="5138447"/>
          </a:xfrm>
        </p:grpSpPr>
        <p:grpSp>
          <p:nvGrpSpPr>
            <p:cNvPr id="38" name="Graphic 1">
              <a:extLst>
                <a:ext uri="{FF2B5EF4-FFF2-40B4-BE49-F238E27FC236}">
                  <a16:creationId xmlns:a16="http://schemas.microsoft.com/office/drawing/2014/main" id="{BC070748-6768-4FC2-A431-E43A99B45D24}"/>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48" name="Freeform: Shape 47">
                <a:extLst>
                  <a:ext uri="{FF2B5EF4-FFF2-40B4-BE49-F238E27FC236}">
                    <a16:creationId xmlns:a16="http://schemas.microsoft.com/office/drawing/2014/main" id="{04C016FB-6079-433E-86F5-11870BD5A617}"/>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49" name="Freeform: Shape 48">
                <a:extLst>
                  <a:ext uri="{FF2B5EF4-FFF2-40B4-BE49-F238E27FC236}">
                    <a16:creationId xmlns:a16="http://schemas.microsoft.com/office/drawing/2014/main" id="{54102133-5E8C-4CB3-AC62-D09FC824D203}"/>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50" name="Freeform: Shape 49">
                <a:extLst>
                  <a:ext uri="{FF2B5EF4-FFF2-40B4-BE49-F238E27FC236}">
                    <a16:creationId xmlns:a16="http://schemas.microsoft.com/office/drawing/2014/main" id="{0BCE9930-CFBB-4646-901A-120648FA1B9E}"/>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51" name="Freeform: Shape 50">
                <a:extLst>
                  <a:ext uri="{FF2B5EF4-FFF2-40B4-BE49-F238E27FC236}">
                    <a16:creationId xmlns:a16="http://schemas.microsoft.com/office/drawing/2014/main" id="{8C60FDBA-7C23-4806-88B5-29E31C6583DC}"/>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52" name="Freeform: Shape 51">
                <a:extLst>
                  <a:ext uri="{FF2B5EF4-FFF2-40B4-BE49-F238E27FC236}">
                    <a16:creationId xmlns:a16="http://schemas.microsoft.com/office/drawing/2014/main" id="{7DC83954-308D-4CAC-ADE0-92CE37FA6207}"/>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53" name="Freeform: Shape 52">
                <a:extLst>
                  <a:ext uri="{FF2B5EF4-FFF2-40B4-BE49-F238E27FC236}">
                    <a16:creationId xmlns:a16="http://schemas.microsoft.com/office/drawing/2014/main" id="{85339DC7-664E-4BEF-85FE-D1109A719B7E}"/>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54" name="Freeform: Shape 53">
                <a:extLst>
                  <a:ext uri="{FF2B5EF4-FFF2-40B4-BE49-F238E27FC236}">
                    <a16:creationId xmlns:a16="http://schemas.microsoft.com/office/drawing/2014/main" id="{DED6E3EF-BEB2-400D-A55F-8F548AA8A3C2}"/>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55" name="Freeform: Shape 54">
                <a:extLst>
                  <a:ext uri="{FF2B5EF4-FFF2-40B4-BE49-F238E27FC236}">
                    <a16:creationId xmlns:a16="http://schemas.microsoft.com/office/drawing/2014/main" id="{4056E671-564E-4828-B12C-3873C15097F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56" name="Freeform: Shape 55">
                <a:extLst>
                  <a:ext uri="{FF2B5EF4-FFF2-40B4-BE49-F238E27FC236}">
                    <a16:creationId xmlns:a16="http://schemas.microsoft.com/office/drawing/2014/main" id="{CE2375AC-EE5D-462B-8769-A875F92C6D3F}"/>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57" name="Freeform: Shape 56">
                <a:extLst>
                  <a:ext uri="{FF2B5EF4-FFF2-40B4-BE49-F238E27FC236}">
                    <a16:creationId xmlns:a16="http://schemas.microsoft.com/office/drawing/2014/main" id="{5543C42A-4AA4-4EE3-9D6A-20D705974B93}"/>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58" name="Freeform: Shape 57">
                <a:extLst>
                  <a:ext uri="{FF2B5EF4-FFF2-40B4-BE49-F238E27FC236}">
                    <a16:creationId xmlns:a16="http://schemas.microsoft.com/office/drawing/2014/main" id="{5A06D381-5E3A-45E2-943A-D8A9CD6DDB02}"/>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59" name="Freeform: Shape 58">
                <a:extLst>
                  <a:ext uri="{FF2B5EF4-FFF2-40B4-BE49-F238E27FC236}">
                    <a16:creationId xmlns:a16="http://schemas.microsoft.com/office/drawing/2014/main" id="{6A50715D-06C2-4A50-B805-7C779755D7AD}"/>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60" name="Freeform: Shape 59">
                <a:extLst>
                  <a:ext uri="{FF2B5EF4-FFF2-40B4-BE49-F238E27FC236}">
                    <a16:creationId xmlns:a16="http://schemas.microsoft.com/office/drawing/2014/main" id="{76CB3FBA-91B0-4DCE-AC92-F9A18FF4D65A}"/>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61" name="Freeform: Shape 60">
                <a:extLst>
                  <a:ext uri="{FF2B5EF4-FFF2-40B4-BE49-F238E27FC236}">
                    <a16:creationId xmlns:a16="http://schemas.microsoft.com/office/drawing/2014/main" id="{22045ED4-534F-4B15-8795-D2C7547978F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62" name="Freeform: Shape 61">
                <a:extLst>
                  <a:ext uri="{FF2B5EF4-FFF2-40B4-BE49-F238E27FC236}">
                    <a16:creationId xmlns:a16="http://schemas.microsoft.com/office/drawing/2014/main" id="{FEE68F87-0B6B-4885-866B-61423AE3724E}"/>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63" name="Freeform: Shape 62">
                <a:extLst>
                  <a:ext uri="{FF2B5EF4-FFF2-40B4-BE49-F238E27FC236}">
                    <a16:creationId xmlns:a16="http://schemas.microsoft.com/office/drawing/2014/main" id="{E99B4F58-0E6C-41DE-99A2-C3FCE7F11DB0}"/>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64" name="Freeform: Shape 63">
                <a:extLst>
                  <a:ext uri="{FF2B5EF4-FFF2-40B4-BE49-F238E27FC236}">
                    <a16:creationId xmlns:a16="http://schemas.microsoft.com/office/drawing/2014/main" id="{98213603-4044-4EDC-B3E0-CE20E3EE9BC2}"/>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65" name="Freeform: Shape 64">
                <a:extLst>
                  <a:ext uri="{FF2B5EF4-FFF2-40B4-BE49-F238E27FC236}">
                    <a16:creationId xmlns:a16="http://schemas.microsoft.com/office/drawing/2014/main" id="{DB035EF0-F3DA-4581-9198-447F52894F88}"/>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66" name="Freeform: Shape 65">
                <a:extLst>
                  <a:ext uri="{FF2B5EF4-FFF2-40B4-BE49-F238E27FC236}">
                    <a16:creationId xmlns:a16="http://schemas.microsoft.com/office/drawing/2014/main" id="{41AE2AF0-7DD9-443B-8718-D31F62D3CF64}"/>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67" name="Freeform: Shape 66">
                <a:extLst>
                  <a:ext uri="{FF2B5EF4-FFF2-40B4-BE49-F238E27FC236}">
                    <a16:creationId xmlns:a16="http://schemas.microsoft.com/office/drawing/2014/main" id="{1CB79995-5784-46B8-8607-92B5827FD726}"/>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68" name="Freeform: Shape 67">
                <a:extLst>
                  <a:ext uri="{FF2B5EF4-FFF2-40B4-BE49-F238E27FC236}">
                    <a16:creationId xmlns:a16="http://schemas.microsoft.com/office/drawing/2014/main" id="{C2CD6B3F-A5CA-4C9E-A462-6CF2EE2A5719}"/>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69" name="Freeform: Shape 68">
                <a:extLst>
                  <a:ext uri="{FF2B5EF4-FFF2-40B4-BE49-F238E27FC236}">
                    <a16:creationId xmlns:a16="http://schemas.microsoft.com/office/drawing/2014/main" id="{078CAE18-6328-4577-A1E2-68D4E723AA5D}"/>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70" name="Freeform: Shape 69">
                <a:extLst>
                  <a:ext uri="{FF2B5EF4-FFF2-40B4-BE49-F238E27FC236}">
                    <a16:creationId xmlns:a16="http://schemas.microsoft.com/office/drawing/2014/main" id="{EBA2E409-2F87-44E1-BDE0-C3F0C5F0EE6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71" name="Freeform: Shape 70">
                <a:extLst>
                  <a:ext uri="{FF2B5EF4-FFF2-40B4-BE49-F238E27FC236}">
                    <a16:creationId xmlns:a16="http://schemas.microsoft.com/office/drawing/2014/main" id="{4B3569C1-CDDE-4300-A777-F5A88095235D}"/>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
          <p:nvSpPr>
            <p:cNvPr id="39" name="Oval 38">
              <a:extLst>
                <a:ext uri="{FF2B5EF4-FFF2-40B4-BE49-F238E27FC236}">
                  <a16:creationId xmlns:a16="http://schemas.microsoft.com/office/drawing/2014/main" id="{9AE111FB-FF99-4626-BF15-A4F33CA3E1B5}"/>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EEBF4D1F-7718-4CBE-B978-16FFCC2E3239}"/>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59426D11-A3B4-4FDE-8641-D925588DAB3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57EDB010-9BE7-4344-984B-7453B4FF8307}"/>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786CA2CE-9797-4C92-9057-B3C8D9338727}"/>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9A1662E-1481-432B-8DC4-FF834AA60F57}"/>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15F718A-84C5-42DA-9B9C-64E200753714}"/>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8AC1770-CB0D-4E0F-BBE4-41A23A7256AC}"/>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4DE4736B-6655-4B31-833F-1C130B67E3D0}"/>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963784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26199089"/>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50DC78AD-4336-4E8D-8F70-4C35FEF409C7}"/>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8853107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with blue background">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0AF2B48A-0CD5-4E5D-BBFC-0FF17E42D728}"/>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3046632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Title slide with graphic 1">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DA65376C-9C1C-452A-9C27-75EE7927ABA8}"/>
              </a:ext>
            </a:extLst>
          </p:cNvPr>
          <p:cNvPicPr>
            <a:picLocks noChangeAspect="1"/>
          </p:cNvPicPr>
          <p:nvPr userDrawn="1"/>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C4B6689F-D3DF-4DE9-BFA0-0A8E724877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200929981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with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37" name="Group 36">
            <a:extLst>
              <a:ext uri="{FF2B5EF4-FFF2-40B4-BE49-F238E27FC236}">
                <a16:creationId xmlns:a16="http://schemas.microsoft.com/office/drawing/2014/main" id="{695F69F3-6C65-4C67-BE9F-99EE13ECA942}"/>
              </a:ext>
            </a:extLst>
          </p:cNvPr>
          <p:cNvGrpSpPr/>
          <p:nvPr userDrawn="1"/>
        </p:nvGrpSpPr>
        <p:grpSpPr>
          <a:xfrm>
            <a:off x="6600946" y="859776"/>
            <a:ext cx="5148588" cy="5138447"/>
            <a:chOff x="6600946" y="859776"/>
            <a:chExt cx="5148588" cy="5138447"/>
          </a:xfrm>
        </p:grpSpPr>
        <p:grpSp>
          <p:nvGrpSpPr>
            <p:cNvPr id="38" name="Graphic 1">
              <a:extLst>
                <a:ext uri="{FF2B5EF4-FFF2-40B4-BE49-F238E27FC236}">
                  <a16:creationId xmlns:a16="http://schemas.microsoft.com/office/drawing/2014/main" id="{BC070748-6768-4FC2-A431-E43A99B45D24}"/>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48" name="Freeform: Shape 47">
                <a:extLst>
                  <a:ext uri="{FF2B5EF4-FFF2-40B4-BE49-F238E27FC236}">
                    <a16:creationId xmlns:a16="http://schemas.microsoft.com/office/drawing/2014/main" id="{04C016FB-6079-433E-86F5-11870BD5A617}"/>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49" name="Freeform: Shape 48">
                <a:extLst>
                  <a:ext uri="{FF2B5EF4-FFF2-40B4-BE49-F238E27FC236}">
                    <a16:creationId xmlns:a16="http://schemas.microsoft.com/office/drawing/2014/main" id="{54102133-5E8C-4CB3-AC62-D09FC824D203}"/>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50" name="Freeform: Shape 49">
                <a:extLst>
                  <a:ext uri="{FF2B5EF4-FFF2-40B4-BE49-F238E27FC236}">
                    <a16:creationId xmlns:a16="http://schemas.microsoft.com/office/drawing/2014/main" id="{0BCE9930-CFBB-4646-901A-120648FA1B9E}"/>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51" name="Freeform: Shape 50">
                <a:extLst>
                  <a:ext uri="{FF2B5EF4-FFF2-40B4-BE49-F238E27FC236}">
                    <a16:creationId xmlns:a16="http://schemas.microsoft.com/office/drawing/2014/main" id="{8C60FDBA-7C23-4806-88B5-29E31C6583DC}"/>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52" name="Freeform: Shape 51">
                <a:extLst>
                  <a:ext uri="{FF2B5EF4-FFF2-40B4-BE49-F238E27FC236}">
                    <a16:creationId xmlns:a16="http://schemas.microsoft.com/office/drawing/2014/main" id="{7DC83954-308D-4CAC-ADE0-92CE37FA6207}"/>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53" name="Freeform: Shape 52">
                <a:extLst>
                  <a:ext uri="{FF2B5EF4-FFF2-40B4-BE49-F238E27FC236}">
                    <a16:creationId xmlns:a16="http://schemas.microsoft.com/office/drawing/2014/main" id="{85339DC7-664E-4BEF-85FE-D1109A719B7E}"/>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54" name="Freeform: Shape 53">
                <a:extLst>
                  <a:ext uri="{FF2B5EF4-FFF2-40B4-BE49-F238E27FC236}">
                    <a16:creationId xmlns:a16="http://schemas.microsoft.com/office/drawing/2014/main" id="{DED6E3EF-BEB2-400D-A55F-8F548AA8A3C2}"/>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55" name="Freeform: Shape 54">
                <a:extLst>
                  <a:ext uri="{FF2B5EF4-FFF2-40B4-BE49-F238E27FC236}">
                    <a16:creationId xmlns:a16="http://schemas.microsoft.com/office/drawing/2014/main" id="{4056E671-564E-4828-B12C-3873C15097F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56" name="Freeform: Shape 55">
                <a:extLst>
                  <a:ext uri="{FF2B5EF4-FFF2-40B4-BE49-F238E27FC236}">
                    <a16:creationId xmlns:a16="http://schemas.microsoft.com/office/drawing/2014/main" id="{CE2375AC-EE5D-462B-8769-A875F92C6D3F}"/>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57" name="Freeform: Shape 56">
                <a:extLst>
                  <a:ext uri="{FF2B5EF4-FFF2-40B4-BE49-F238E27FC236}">
                    <a16:creationId xmlns:a16="http://schemas.microsoft.com/office/drawing/2014/main" id="{5543C42A-4AA4-4EE3-9D6A-20D705974B93}"/>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58" name="Freeform: Shape 57">
                <a:extLst>
                  <a:ext uri="{FF2B5EF4-FFF2-40B4-BE49-F238E27FC236}">
                    <a16:creationId xmlns:a16="http://schemas.microsoft.com/office/drawing/2014/main" id="{5A06D381-5E3A-45E2-943A-D8A9CD6DDB02}"/>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59" name="Freeform: Shape 58">
                <a:extLst>
                  <a:ext uri="{FF2B5EF4-FFF2-40B4-BE49-F238E27FC236}">
                    <a16:creationId xmlns:a16="http://schemas.microsoft.com/office/drawing/2014/main" id="{6A50715D-06C2-4A50-B805-7C779755D7AD}"/>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60" name="Freeform: Shape 59">
                <a:extLst>
                  <a:ext uri="{FF2B5EF4-FFF2-40B4-BE49-F238E27FC236}">
                    <a16:creationId xmlns:a16="http://schemas.microsoft.com/office/drawing/2014/main" id="{76CB3FBA-91B0-4DCE-AC92-F9A18FF4D65A}"/>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61" name="Freeform: Shape 60">
                <a:extLst>
                  <a:ext uri="{FF2B5EF4-FFF2-40B4-BE49-F238E27FC236}">
                    <a16:creationId xmlns:a16="http://schemas.microsoft.com/office/drawing/2014/main" id="{22045ED4-534F-4B15-8795-D2C7547978F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62" name="Freeform: Shape 61">
                <a:extLst>
                  <a:ext uri="{FF2B5EF4-FFF2-40B4-BE49-F238E27FC236}">
                    <a16:creationId xmlns:a16="http://schemas.microsoft.com/office/drawing/2014/main" id="{FEE68F87-0B6B-4885-866B-61423AE3724E}"/>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63" name="Freeform: Shape 62">
                <a:extLst>
                  <a:ext uri="{FF2B5EF4-FFF2-40B4-BE49-F238E27FC236}">
                    <a16:creationId xmlns:a16="http://schemas.microsoft.com/office/drawing/2014/main" id="{E99B4F58-0E6C-41DE-99A2-C3FCE7F11DB0}"/>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64" name="Freeform: Shape 63">
                <a:extLst>
                  <a:ext uri="{FF2B5EF4-FFF2-40B4-BE49-F238E27FC236}">
                    <a16:creationId xmlns:a16="http://schemas.microsoft.com/office/drawing/2014/main" id="{98213603-4044-4EDC-B3E0-CE20E3EE9BC2}"/>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65" name="Freeform: Shape 64">
                <a:extLst>
                  <a:ext uri="{FF2B5EF4-FFF2-40B4-BE49-F238E27FC236}">
                    <a16:creationId xmlns:a16="http://schemas.microsoft.com/office/drawing/2014/main" id="{DB035EF0-F3DA-4581-9198-447F52894F88}"/>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66" name="Freeform: Shape 65">
                <a:extLst>
                  <a:ext uri="{FF2B5EF4-FFF2-40B4-BE49-F238E27FC236}">
                    <a16:creationId xmlns:a16="http://schemas.microsoft.com/office/drawing/2014/main" id="{41AE2AF0-7DD9-443B-8718-D31F62D3CF64}"/>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67" name="Freeform: Shape 66">
                <a:extLst>
                  <a:ext uri="{FF2B5EF4-FFF2-40B4-BE49-F238E27FC236}">
                    <a16:creationId xmlns:a16="http://schemas.microsoft.com/office/drawing/2014/main" id="{1CB79995-5784-46B8-8607-92B5827FD726}"/>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68" name="Freeform: Shape 67">
                <a:extLst>
                  <a:ext uri="{FF2B5EF4-FFF2-40B4-BE49-F238E27FC236}">
                    <a16:creationId xmlns:a16="http://schemas.microsoft.com/office/drawing/2014/main" id="{C2CD6B3F-A5CA-4C9E-A462-6CF2EE2A5719}"/>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69" name="Freeform: Shape 68">
                <a:extLst>
                  <a:ext uri="{FF2B5EF4-FFF2-40B4-BE49-F238E27FC236}">
                    <a16:creationId xmlns:a16="http://schemas.microsoft.com/office/drawing/2014/main" id="{078CAE18-6328-4577-A1E2-68D4E723AA5D}"/>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70" name="Freeform: Shape 69">
                <a:extLst>
                  <a:ext uri="{FF2B5EF4-FFF2-40B4-BE49-F238E27FC236}">
                    <a16:creationId xmlns:a16="http://schemas.microsoft.com/office/drawing/2014/main" id="{EBA2E409-2F87-44E1-BDE0-C3F0C5F0EE6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71" name="Freeform: Shape 70">
                <a:extLst>
                  <a:ext uri="{FF2B5EF4-FFF2-40B4-BE49-F238E27FC236}">
                    <a16:creationId xmlns:a16="http://schemas.microsoft.com/office/drawing/2014/main" id="{4B3569C1-CDDE-4300-A777-F5A88095235D}"/>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
          <p:nvSpPr>
            <p:cNvPr id="39" name="Oval 38">
              <a:extLst>
                <a:ext uri="{FF2B5EF4-FFF2-40B4-BE49-F238E27FC236}">
                  <a16:creationId xmlns:a16="http://schemas.microsoft.com/office/drawing/2014/main" id="{9AE111FB-FF99-4626-BF15-A4F33CA3E1B5}"/>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EEBF4D1F-7718-4CBE-B978-16FFCC2E3239}"/>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59426D11-A3B4-4FDE-8641-D925588DAB3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57EDB010-9BE7-4344-984B-7453B4FF8307}"/>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786CA2CE-9797-4C92-9057-B3C8D9338727}"/>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9A1662E-1481-432B-8DC4-FF834AA60F57}"/>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15F718A-84C5-42DA-9B9C-64E200753714}"/>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8AC1770-CB0D-4E0F-BBE4-41A23A7256AC}"/>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4DE4736B-6655-4B31-833F-1C130B67E3D0}"/>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2464384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with graphic 3">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72" name="Rectangle 71">
            <a:extLst>
              <a:ext uri="{FF2B5EF4-FFF2-40B4-BE49-F238E27FC236}">
                <a16:creationId xmlns:a16="http://schemas.microsoft.com/office/drawing/2014/main" id="{5E3B1CB1-53A4-41B0-A2BE-8C0CF51F9838}"/>
              </a:ext>
            </a:extLst>
          </p:cNvPr>
          <p:cNvSpPr/>
          <p:nvPr userDrawn="1"/>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3" name="Picture 72">
            <a:extLst>
              <a:ext uri="{FF2B5EF4-FFF2-40B4-BE49-F238E27FC236}">
                <a16:creationId xmlns:a16="http://schemas.microsoft.com/office/drawing/2014/main" id="{D680D2A1-07E3-478C-BBA8-560737A2431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74" name="Graphic 1">
            <a:extLst>
              <a:ext uri="{FF2B5EF4-FFF2-40B4-BE49-F238E27FC236}">
                <a16:creationId xmlns:a16="http://schemas.microsoft.com/office/drawing/2014/main" id="{4D1B2C3D-109D-46DF-9BA8-640EAF66A03A}"/>
              </a:ext>
            </a:extLst>
          </p:cNvPr>
          <p:cNvGrpSpPr/>
          <p:nvPr userDrawn="1"/>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75" name="Freeform: Shape 74">
              <a:extLst>
                <a:ext uri="{FF2B5EF4-FFF2-40B4-BE49-F238E27FC236}">
                  <a16:creationId xmlns:a16="http://schemas.microsoft.com/office/drawing/2014/main" id="{4DD6AF04-319F-47B0-AAC8-6520DF9B67CE}"/>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76" name="Freeform: Shape 75">
              <a:extLst>
                <a:ext uri="{FF2B5EF4-FFF2-40B4-BE49-F238E27FC236}">
                  <a16:creationId xmlns:a16="http://schemas.microsoft.com/office/drawing/2014/main" id="{283985E4-C6DA-4D56-A4B2-188AF3D29025}"/>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77" name="Freeform: Shape 76">
              <a:extLst>
                <a:ext uri="{FF2B5EF4-FFF2-40B4-BE49-F238E27FC236}">
                  <a16:creationId xmlns:a16="http://schemas.microsoft.com/office/drawing/2014/main" id="{720519B8-1B86-435B-BE56-B5FAEAD39754}"/>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78" name="Freeform: Shape 77">
              <a:extLst>
                <a:ext uri="{FF2B5EF4-FFF2-40B4-BE49-F238E27FC236}">
                  <a16:creationId xmlns:a16="http://schemas.microsoft.com/office/drawing/2014/main" id="{DF83B222-A47F-44B5-9AB0-6ED40197E618}"/>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79" name="Freeform: Shape 78">
              <a:extLst>
                <a:ext uri="{FF2B5EF4-FFF2-40B4-BE49-F238E27FC236}">
                  <a16:creationId xmlns:a16="http://schemas.microsoft.com/office/drawing/2014/main" id="{589A001D-6C7B-4022-B9DE-F83CEC98FE10}"/>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80" name="Freeform: Shape 79">
              <a:extLst>
                <a:ext uri="{FF2B5EF4-FFF2-40B4-BE49-F238E27FC236}">
                  <a16:creationId xmlns:a16="http://schemas.microsoft.com/office/drawing/2014/main" id="{5DCC5C22-8F39-4F71-91FB-71155D0A374F}"/>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81" name="Freeform: Shape 80">
              <a:extLst>
                <a:ext uri="{FF2B5EF4-FFF2-40B4-BE49-F238E27FC236}">
                  <a16:creationId xmlns:a16="http://schemas.microsoft.com/office/drawing/2014/main" id="{0ABDA59A-625F-451E-BBC5-4F89B8E5CA51}"/>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82" name="Freeform: Shape 81">
              <a:extLst>
                <a:ext uri="{FF2B5EF4-FFF2-40B4-BE49-F238E27FC236}">
                  <a16:creationId xmlns:a16="http://schemas.microsoft.com/office/drawing/2014/main" id="{8FF37886-1883-475A-9E61-5E78DBBEDDAE}"/>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83" name="Freeform: Shape 82">
              <a:extLst>
                <a:ext uri="{FF2B5EF4-FFF2-40B4-BE49-F238E27FC236}">
                  <a16:creationId xmlns:a16="http://schemas.microsoft.com/office/drawing/2014/main" id="{798377FB-665F-4899-86A8-48FF769AC16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84" name="Freeform: Shape 83">
              <a:extLst>
                <a:ext uri="{FF2B5EF4-FFF2-40B4-BE49-F238E27FC236}">
                  <a16:creationId xmlns:a16="http://schemas.microsoft.com/office/drawing/2014/main" id="{A1B6E554-C7FE-437C-B43A-26461DDBED1D}"/>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85" name="Freeform: Shape 84">
              <a:extLst>
                <a:ext uri="{FF2B5EF4-FFF2-40B4-BE49-F238E27FC236}">
                  <a16:creationId xmlns:a16="http://schemas.microsoft.com/office/drawing/2014/main" id="{6916078A-4E6C-4B1D-8F43-B3F2605CCBBA}"/>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86" name="Freeform: Shape 85">
              <a:extLst>
                <a:ext uri="{FF2B5EF4-FFF2-40B4-BE49-F238E27FC236}">
                  <a16:creationId xmlns:a16="http://schemas.microsoft.com/office/drawing/2014/main" id="{870BEE33-905A-44A9-86EB-CC160AFE1010}"/>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87" name="Freeform: Shape 86">
              <a:extLst>
                <a:ext uri="{FF2B5EF4-FFF2-40B4-BE49-F238E27FC236}">
                  <a16:creationId xmlns:a16="http://schemas.microsoft.com/office/drawing/2014/main" id="{D0FEA133-67C4-462C-B78A-0D3B435D0A56}"/>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88" name="Freeform: Shape 87">
              <a:extLst>
                <a:ext uri="{FF2B5EF4-FFF2-40B4-BE49-F238E27FC236}">
                  <a16:creationId xmlns:a16="http://schemas.microsoft.com/office/drawing/2014/main" id="{0191B600-F65E-475C-99A2-EDC38A117B47}"/>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89" name="Freeform: Shape 88">
              <a:extLst>
                <a:ext uri="{FF2B5EF4-FFF2-40B4-BE49-F238E27FC236}">
                  <a16:creationId xmlns:a16="http://schemas.microsoft.com/office/drawing/2014/main" id="{81D1CB41-4153-4C2B-95A8-8E51D544C2A6}"/>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90" name="Freeform: Shape 89">
              <a:extLst>
                <a:ext uri="{FF2B5EF4-FFF2-40B4-BE49-F238E27FC236}">
                  <a16:creationId xmlns:a16="http://schemas.microsoft.com/office/drawing/2014/main" id="{AD85E53E-76EE-4693-B925-448F1AED55C3}"/>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91" name="Freeform: Shape 90">
              <a:extLst>
                <a:ext uri="{FF2B5EF4-FFF2-40B4-BE49-F238E27FC236}">
                  <a16:creationId xmlns:a16="http://schemas.microsoft.com/office/drawing/2014/main" id="{FBF422B5-FEC5-4A6F-980D-F4DCB2842F2D}"/>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92" name="Freeform: Shape 91">
              <a:extLst>
                <a:ext uri="{FF2B5EF4-FFF2-40B4-BE49-F238E27FC236}">
                  <a16:creationId xmlns:a16="http://schemas.microsoft.com/office/drawing/2014/main" id="{73E90C96-7BF3-4653-8F6B-20B2AEFF9C9A}"/>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93" name="Freeform: Shape 92">
              <a:extLst>
                <a:ext uri="{FF2B5EF4-FFF2-40B4-BE49-F238E27FC236}">
                  <a16:creationId xmlns:a16="http://schemas.microsoft.com/office/drawing/2014/main" id="{10255508-CD31-475F-9938-E6992594AD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94" name="Freeform: Shape 93">
              <a:extLst>
                <a:ext uri="{FF2B5EF4-FFF2-40B4-BE49-F238E27FC236}">
                  <a16:creationId xmlns:a16="http://schemas.microsoft.com/office/drawing/2014/main" id="{6180CF46-AD3A-4882-BF8C-42A4079F05AC}"/>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95" name="Freeform: Shape 94">
              <a:extLst>
                <a:ext uri="{FF2B5EF4-FFF2-40B4-BE49-F238E27FC236}">
                  <a16:creationId xmlns:a16="http://schemas.microsoft.com/office/drawing/2014/main" id="{E32DF239-2F1F-4DEF-84E6-8AA4C60B181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96" name="Freeform: Shape 95">
              <a:extLst>
                <a:ext uri="{FF2B5EF4-FFF2-40B4-BE49-F238E27FC236}">
                  <a16:creationId xmlns:a16="http://schemas.microsoft.com/office/drawing/2014/main" id="{1FF529E2-E4DE-4BC2-AD36-9E2F91168396}"/>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97" name="Freeform: Shape 96">
              <a:extLst>
                <a:ext uri="{FF2B5EF4-FFF2-40B4-BE49-F238E27FC236}">
                  <a16:creationId xmlns:a16="http://schemas.microsoft.com/office/drawing/2014/main" id="{EBD42EE8-F67C-4184-AC55-B277B9D45512}"/>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98" name="Freeform: Shape 97">
              <a:extLst>
                <a:ext uri="{FF2B5EF4-FFF2-40B4-BE49-F238E27FC236}">
                  <a16:creationId xmlns:a16="http://schemas.microsoft.com/office/drawing/2014/main" id="{2FCFEDC0-0434-46B3-BDE6-2A548497D148}"/>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Tree>
    <p:extLst>
      <p:ext uri="{BB962C8B-B14F-4D97-AF65-F5344CB8AC3E}">
        <p14:creationId xmlns:p14="http://schemas.microsoft.com/office/powerpoint/2010/main" val="217907752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3825005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9392671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7300098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5543797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theme" Target="../theme/theme2.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6.xml"/><Relationship Id="rId7" Type="http://schemas.openxmlformats.org/officeDocument/2006/relationships/image" Target="../media/image7.pn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theme" Target="../theme/theme3.xml"/><Relationship Id="rId5" Type="http://schemas.openxmlformats.org/officeDocument/2006/relationships/slideLayout" Target="../slideLayouts/slideLayout58.xml"/><Relationship Id="rId4"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34" Type="http://schemas.openxmlformats.org/officeDocument/2006/relationships/image" Target="../media/image12.png"/><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theme" Target="../theme/theme4.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8"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9" Type="http://schemas.openxmlformats.org/officeDocument/2006/relationships/slideLayout" Target="../slideLayouts/slideLayout129.xml"/><Relationship Id="rId21" Type="http://schemas.openxmlformats.org/officeDocument/2006/relationships/slideLayout" Target="../slideLayouts/slideLayout111.xml"/><Relationship Id="rId34" Type="http://schemas.openxmlformats.org/officeDocument/2006/relationships/slideLayout" Target="../slideLayouts/slideLayout124.xml"/><Relationship Id="rId42" Type="http://schemas.openxmlformats.org/officeDocument/2006/relationships/slideLayout" Target="../slideLayouts/slideLayout132.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9" Type="http://schemas.openxmlformats.org/officeDocument/2006/relationships/slideLayout" Target="../slideLayouts/slideLayout119.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32" Type="http://schemas.openxmlformats.org/officeDocument/2006/relationships/slideLayout" Target="../slideLayouts/slideLayout122.xml"/><Relationship Id="rId37" Type="http://schemas.openxmlformats.org/officeDocument/2006/relationships/slideLayout" Target="../slideLayouts/slideLayout127.xml"/><Relationship Id="rId40" Type="http://schemas.openxmlformats.org/officeDocument/2006/relationships/slideLayout" Target="../slideLayouts/slideLayout130.xml"/><Relationship Id="rId45" Type="http://schemas.openxmlformats.org/officeDocument/2006/relationships/theme" Target="../theme/theme5.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36" Type="http://schemas.openxmlformats.org/officeDocument/2006/relationships/slideLayout" Target="../slideLayouts/slideLayout126.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31" Type="http://schemas.openxmlformats.org/officeDocument/2006/relationships/slideLayout" Target="../slideLayouts/slideLayout121.xml"/><Relationship Id="rId44" Type="http://schemas.openxmlformats.org/officeDocument/2006/relationships/slideLayout" Target="../slideLayouts/slideLayout134.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 Id="rId35" Type="http://schemas.openxmlformats.org/officeDocument/2006/relationships/slideLayout" Target="../slideLayouts/slideLayout125.xml"/><Relationship Id="rId43" Type="http://schemas.openxmlformats.org/officeDocument/2006/relationships/slideLayout" Target="../slideLayouts/slideLayout133.xml"/><Relationship Id="rId8" Type="http://schemas.openxmlformats.org/officeDocument/2006/relationships/slideLayout" Target="../slideLayouts/slideLayout98.xml"/><Relationship Id="rId3" Type="http://schemas.openxmlformats.org/officeDocument/2006/relationships/slideLayout" Target="../slideLayouts/slideLayout93.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33" Type="http://schemas.openxmlformats.org/officeDocument/2006/relationships/slideLayout" Target="../slideLayouts/slideLayout123.xml"/><Relationship Id="rId38" Type="http://schemas.openxmlformats.org/officeDocument/2006/relationships/slideLayout" Target="../slideLayouts/slideLayout128.xml"/><Relationship Id="rId20" Type="http://schemas.openxmlformats.org/officeDocument/2006/relationships/slideLayout" Target="../slideLayouts/slideLayout110.xml"/><Relationship Id="rId41" Type="http://schemas.openxmlformats.org/officeDocument/2006/relationships/slideLayout" Target="../slideLayouts/slideLayout131.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160.xml"/><Relationship Id="rId21" Type="http://schemas.openxmlformats.org/officeDocument/2006/relationships/slideLayout" Target="../slideLayouts/slideLayout155.xml"/><Relationship Id="rId42" Type="http://schemas.openxmlformats.org/officeDocument/2006/relationships/slideLayout" Target="../slideLayouts/slideLayout176.xml"/><Relationship Id="rId47" Type="http://schemas.openxmlformats.org/officeDocument/2006/relationships/slideLayout" Target="../slideLayouts/slideLayout181.xml"/><Relationship Id="rId63" Type="http://schemas.openxmlformats.org/officeDocument/2006/relationships/slideLayout" Target="../slideLayouts/slideLayout197.xml"/><Relationship Id="rId68" Type="http://schemas.openxmlformats.org/officeDocument/2006/relationships/slideLayout" Target="../slideLayouts/slideLayout202.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9" Type="http://schemas.openxmlformats.org/officeDocument/2006/relationships/slideLayout" Target="../slideLayouts/slideLayout163.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32" Type="http://schemas.openxmlformats.org/officeDocument/2006/relationships/slideLayout" Target="../slideLayouts/slideLayout166.xml"/><Relationship Id="rId37" Type="http://schemas.openxmlformats.org/officeDocument/2006/relationships/slideLayout" Target="../slideLayouts/slideLayout171.xml"/><Relationship Id="rId40" Type="http://schemas.openxmlformats.org/officeDocument/2006/relationships/slideLayout" Target="../slideLayouts/slideLayout174.xml"/><Relationship Id="rId45" Type="http://schemas.openxmlformats.org/officeDocument/2006/relationships/slideLayout" Target="../slideLayouts/slideLayout179.xml"/><Relationship Id="rId53" Type="http://schemas.openxmlformats.org/officeDocument/2006/relationships/slideLayout" Target="../slideLayouts/slideLayout187.xml"/><Relationship Id="rId58" Type="http://schemas.openxmlformats.org/officeDocument/2006/relationships/slideLayout" Target="../slideLayouts/slideLayout192.xml"/><Relationship Id="rId66" Type="http://schemas.openxmlformats.org/officeDocument/2006/relationships/slideLayout" Target="../slideLayouts/slideLayout200.xml"/><Relationship Id="rId5" Type="http://schemas.openxmlformats.org/officeDocument/2006/relationships/slideLayout" Target="../slideLayouts/slideLayout139.xml"/><Relationship Id="rId61" Type="http://schemas.openxmlformats.org/officeDocument/2006/relationships/slideLayout" Target="../slideLayouts/slideLayout195.xml"/><Relationship Id="rId19" Type="http://schemas.openxmlformats.org/officeDocument/2006/relationships/slideLayout" Target="../slideLayouts/slideLayout153.xml"/><Relationship Id="rId14" Type="http://schemas.openxmlformats.org/officeDocument/2006/relationships/slideLayout" Target="../slideLayouts/slideLayout148.xml"/><Relationship Id="rId22" Type="http://schemas.openxmlformats.org/officeDocument/2006/relationships/slideLayout" Target="../slideLayouts/slideLayout156.xml"/><Relationship Id="rId27" Type="http://schemas.openxmlformats.org/officeDocument/2006/relationships/slideLayout" Target="../slideLayouts/slideLayout161.xml"/><Relationship Id="rId30" Type="http://schemas.openxmlformats.org/officeDocument/2006/relationships/slideLayout" Target="../slideLayouts/slideLayout164.xml"/><Relationship Id="rId35" Type="http://schemas.openxmlformats.org/officeDocument/2006/relationships/slideLayout" Target="../slideLayouts/slideLayout169.xml"/><Relationship Id="rId43" Type="http://schemas.openxmlformats.org/officeDocument/2006/relationships/slideLayout" Target="../slideLayouts/slideLayout177.xml"/><Relationship Id="rId48" Type="http://schemas.openxmlformats.org/officeDocument/2006/relationships/slideLayout" Target="../slideLayouts/slideLayout182.xml"/><Relationship Id="rId56" Type="http://schemas.openxmlformats.org/officeDocument/2006/relationships/slideLayout" Target="../slideLayouts/slideLayout190.xml"/><Relationship Id="rId64" Type="http://schemas.openxmlformats.org/officeDocument/2006/relationships/slideLayout" Target="../slideLayouts/slideLayout198.xml"/><Relationship Id="rId69" Type="http://schemas.openxmlformats.org/officeDocument/2006/relationships/slideLayout" Target="../slideLayouts/slideLayout203.xml"/><Relationship Id="rId8" Type="http://schemas.openxmlformats.org/officeDocument/2006/relationships/slideLayout" Target="../slideLayouts/slideLayout142.xml"/><Relationship Id="rId51" Type="http://schemas.openxmlformats.org/officeDocument/2006/relationships/slideLayout" Target="../slideLayouts/slideLayout185.xml"/><Relationship Id="rId72" Type="http://schemas.openxmlformats.org/officeDocument/2006/relationships/slideLayout" Target="../slideLayouts/slideLayout206.xml"/><Relationship Id="rId3" Type="http://schemas.openxmlformats.org/officeDocument/2006/relationships/slideLayout" Target="../slideLayouts/slideLayout137.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slideLayout" Target="../slideLayouts/slideLayout159.xml"/><Relationship Id="rId33" Type="http://schemas.openxmlformats.org/officeDocument/2006/relationships/slideLayout" Target="../slideLayouts/slideLayout167.xml"/><Relationship Id="rId38" Type="http://schemas.openxmlformats.org/officeDocument/2006/relationships/slideLayout" Target="../slideLayouts/slideLayout172.xml"/><Relationship Id="rId46" Type="http://schemas.openxmlformats.org/officeDocument/2006/relationships/slideLayout" Target="../slideLayouts/slideLayout180.xml"/><Relationship Id="rId59" Type="http://schemas.openxmlformats.org/officeDocument/2006/relationships/slideLayout" Target="../slideLayouts/slideLayout193.xml"/><Relationship Id="rId67" Type="http://schemas.openxmlformats.org/officeDocument/2006/relationships/slideLayout" Target="../slideLayouts/slideLayout201.xml"/><Relationship Id="rId20" Type="http://schemas.openxmlformats.org/officeDocument/2006/relationships/slideLayout" Target="../slideLayouts/slideLayout154.xml"/><Relationship Id="rId41" Type="http://schemas.openxmlformats.org/officeDocument/2006/relationships/slideLayout" Target="../slideLayouts/slideLayout175.xml"/><Relationship Id="rId54" Type="http://schemas.openxmlformats.org/officeDocument/2006/relationships/slideLayout" Target="../slideLayouts/slideLayout188.xml"/><Relationship Id="rId62" Type="http://schemas.openxmlformats.org/officeDocument/2006/relationships/slideLayout" Target="../slideLayouts/slideLayout196.xml"/><Relationship Id="rId70" Type="http://schemas.openxmlformats.org/officeDocument/2006/relationships/slideLayout" Target="../slideLayouts/slideLayout204.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28" Type="http://schemas.openxmlformats.org/officeDocument/2006/relationships/slideLayout" Target="../slideLayouts/slideLayout162.xml"/><Relationship Id="rId36" Type="http://schemas.openxmlformats.org/officeDocument/2006/relationships/slideLayout" Target="../slideLayouts/slideLayout170.xml"/><Relationship Id="rId49" Type="http://schemas.openxmlformats.org/officeDocument/2006/relationships/slideLayout" Target="../slideLayouts/slideLayout183.xml"/><Relationship Id="rId57" Type="http://schemas.openxmlformats.org/officeDocument/2006/relationships/slideLayout" Target="../slideLayouts/slideLayout191.xml"/><Relationship Id="rId10" Type="http://schemas.openxmlformats.org/officeDocument/2006/relationships/slideLayout" Target="../slideLayouts/slideLayout144.xml"/><Relationship Id="rId31" Type="http://schemas.openxmlformats.org/officeDocument/2006/relationships/slideLayout" Target="../slideLayouts/slideLayout165.xml"/><Relationship Id="rId44" Type="http://schemas.openxmlformats.org/officeDocument/2006/relationships/slideLayout" Target="../slideLayouts/slideLayout178.xml"/><Relationship Id="rId52" Type="http://schemas.openxmlformats.org/officeDocument/2006/relationships/slideLayout" Target="../slideLayouts/slideLayout186.xml"/><Relationship Id="rId60" Type="http://schemas.openxmlformats.org/officeDocument/2006/relationships/slideLayout" Target="../slideLayouts/slideLayout194.xml"/><Relationship Id="rId65" Type="http://schemas.openxmlformats.org/officeDocument/2006/relationships/slideLayout" Target="../slideLayouts/slideLayout199.xml"/><Relationship Id="rId73" Type="http://schemas.openxmlformats.org/officeDocument/2006/relationships/theme" Target="../theme/theme6.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39" Type="http://schemas.openxmlformats.org/officeDocument/2006/relationships/slideLayout" Target="../slideLayouts/slideLayout173.xml"/><Relationship Id="rId34" Type="http://schemas.openxmlformats.org/officeDocument/2006/relationships/slideLayout" Target="../slideLayouts/slideLayout168.xml"/><Relationship Id="rId50" Type="http://schemas.openxmlformats.org/officeDocument/2006/relationships/slideLayout" Target="../slideLayouts/slideLayout184.xml"/><Relationship Id="rId55" Type="http://schemas.openxmlformats.org/officeDocument/2006/relationships/slideLayout" Target="../slideLayouts/slideLayout189.xml"/><Relationship Id="rId7" Type="http://schemas.openxmlformats.org/officeDocument/2006/relationships/slideLayout" Target="../slideLayouts/slideLayout141.xml"/><Relationship Id="rId71" Type="http://schemas.openxmlformats.org/officeDocument/2006/relationships/slideLayout" Target="../slideLayouts/slideLayout2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1" r:id="rId1"/>
    <p:sldLayoutId id="2147484833"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836" r:id="rId12"/>
    <p:sldLayoutId id="2147484835" r:id="rId13"/>
    <p:sldLayoutId id="2147484834" r:id="rId14"/>
    <p:sldLayoutId id="2147484249" r:id="rId15"/>
    <p:sldLayoutId id="2147484640" r:id="rId16"/>
    <p:sldLayoutId id="2147484582" r:id="rId17"/>
    <p:sldLayoutId id="2147484641" r:id="rId18"/>
    <p:sldLayoutId id="2147484584" r:id="rId19"/>
    <p:sldLayoutId id="2147484829" r:id="rId20"/>
    <p:sldLayoutId id="2147484256" r:id="rId21"/>
    <p:sldLayoutId id="2147484257" r:id="rId22"/>
    <p:sldLayoutId id="2147484585" r:id="rId23"/>
    <p:sldLayoutId id="2147484299" r:id="rId24"/>
    <p:sldLayoutId id="2147484263" r:id="rId25"/>
    <p:sldLayoutId id="2147484742" r:id="rId26"/>
    <p:sldLayoutId id="2147484780" r:id="rId27"/>
    <p:sldLayoutId id="2147484828"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830" r:id="rId24"/>
    <p:sldLayoutId id="2147484832"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8"/>
            <a:ext cx="11696700" cy="914400"/>
          </a:xfrm>
          <a:prstGeom prst="rect">
            <a:avLst/>
          </a:prstGeom>
        </p:spPr>
        <p:txBody>
          <a:bodyPr vert="horz" lIns="137160" tIns="91440" rIns="137160" bIns="91440" rtlCol="0" anchor="ctr" anchorCtr="0">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6956992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Lst>
  <p:transition>
    <p:fade/>
  </p:transition>
  <p:hf hdr="0" ftr="0" dt="0"/>
  <p:txStyles>
    <p:titleStyle>
      <a:lvl1pPr marL="0" algn="l" defTabSz="1088078" rtl="0" eaLnBrk="1" latinLnBrk="0" hangingPunct="1">
        <a:lnSpc>
          <a:spcPct val="90000"/>
        </a:lnSpc>
        <a:spcBef>
          <a:spcPct val="0"/>
        </a:spcBef>
        <a:buNone/>
        <a:defRPr lang="en-US" sz="44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98767987"/>
      </p:ext>
    </p:extLst>
  </p:cSld>
  <p:clrMap bg1="lt1" tx1="dk1" bg2="lt2" tx2="dk2" accent1="accent1" accent2="accent2" accent3="accent3" accent4="accent4" accent5="accent5" accent6="accent6" hlink="hlink" folHlink="folHlink"/>
  <p:sldLayoutIdLst>
    <p:sldLayoutId id="2147484750" r:id="rId1"/>
    <p:sldLayoutId id="214748475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61" r:id="rId12"/>
    <p:sldLayoutId id="2147484762" r:id="rId13"/>
    <p:sldLayoutId id="2147484763" r:id="rId14"/>
    <p:sldLayoutId id="2147484764" r:id="rId15"/>
    <p:sldLayoutId id="2147484765" r:id="rId16"/>
    <p:sldLayoutId id="2147484766" r:id="rId17"/>
    <p:sldLayoutId id="2147484767" r:id="rId18"/>
    <p:sldLayoutId id="2147484768" r:id="rId19"/>
    <p:sldLayoutId id="2147484769" r:id="rId20"/>
    <p:sldLayoutId id="2147484770" r:id="rId21"/>
    <p:sldLayoutId id="2147484771" r:id="rId22"/>
    <p:sldLayoutId id="2147484772" r:id="rId23"/>
    <p:sldLayoutId id="2147484773" r:id="rId24"/>
    <p:sldLayoutId id="2147484774" r:id="rId25"/>
    <p:sldLayoutId id="2147484775" r:id="rId26"/>
    <p:sldLayoutId id="2147484776" r:id="rId27"/>
    <p:sldLayoutId id="2147484777" r:id="rId28"/>
    <p:sldLayoutId id="2147484778" r:id="rId29"/>
    <p:sldLayoutId id="2147484779" r:id="rId30"/>
    <p:sldLayoutId id="2147484781" r:id="rId31"/>
    <p:sldLayoutId id="2147484782" r:id="rId3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13" name="Group 12">
            <a:extLst>
              <a:ext uri="{FF2B5EF4-FFF2-40B4-BE49-F238E27FC236}">
                <a16:creationId xmlns:a16="http://schemas.microsoft.com/office/drawing/2014/main" id="{E44624BD-1B5A-49BF-A660-FB967C992154}"/>
              </a:ext>
            </a:extLst>
          </p:cNvPr>
          <p:cNvGrpSpPr/>
          <p:nvPr userDrawn="1"/>
        </p:nvGrpSpPr>
        <p:grpSpPr>
          <a:xfrm rot="5400000">
            <a:off x="9114924" y="3156600"/>
            <a:ext cx="6843276" cy="530076"/>
            <a:chOff x="-2857775" y="8147048"/>
            <a:chExt cx="11623156" cy="1498603"/>
          </a:xfrm>
        </p:grpSpPr>
        <p:sp>
          <p:nvSpPr>
            <p:cNvPr id="14" name="Rectangle 13">
              <a:extLst>
                <a:ext uri="{FF2B5EF4-FFF2-40B4-BE49-F238E27FC236}">
                  <a16:creationId xmlns:a16="http://schemas.microsoft.com/office/drawing/2014/main" id="{B7BB6BA6-0E25-40ED-9E86-E1ADB171F38F}"/>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5" name="Rectangle 14">
              <a:extLst>
                <a:ext uri="{FF2B5EF4-FFF2-40B4-BE49-F238E27FC236}">
                  <a16:creationId xmlns:a16="http://schemas.microsoft.com/office/drawing/2014/main" id="{2B86C892-8813-4C52-B1CD-6C3224A42168}"/>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6" name="Rectangle 15">
              <a:extLst>
                <a:ext uri="{FF2B5EF4-FFF2-40B4-BE49-F238E27FC236}">
                  <a16:creationId xmlns:a16="http://schemas.microsoft.com/office/drawing/2014/main" id="{C6F005C9-9D4A-4760-B079-613D55BEF6C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7" name="Group 16">
              <a:extLst>
                <a:ext uri="{FF2B5EF4-FFF2-40B4-BE49-F238E27FC236}">
                  <a16:creationId xmlns:a16="http://schemas.microsoft.com/office/drawing/2014/main" id="{2AA8C56F-41A8-41CF-9D47-B07BB80801DD}"/>
                </a:ext>
              </a:extLst>
            </p:cNvPr>
            <p:cNvGrpSpPr/>
            <p:nvPr userDrawn="1"/>
          </p:nvGrpSpPr>
          <p:grpSpPr>
            <a:xfrm>
              <a:off x="-2857775" y="8147048"/>
              <a:ext cx="3321653" cy="1498596"/>
              <a:chOff x="-2857775" y="8250837"/>
              <a:chExt cx="3321653" cy="1394819"/>
            </a:xfrm>
          </p:grpSpPr>
          <p:sp>
            <p:nvSpPr>
              <p:cNvPr id="18" name="Rectangle 17">
                <a:extLst>
                  <a:ext uri="{FF2B5EF4-FFF2-40B4-BE49-F238E27FC236}">
                    <a16:creationId xmlns:a16="http://schemas.microsoft.com/office/drawing/2014/main" id="{A786E9CC-EF5A-451C-9E90-03F4B57973DF}"/>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9" name="Rectangle 18">
                <a:extLst>
                  <a:ext uri="{FF2B5EF4-FFF2-40B4-BE49-F238E27FC236}">
                    <a16:creationId xmlns:a16="http://schemas.microsoft.com/office/drawing/2014/main" id="{09B13B5B-71AA-4DFE-9DEE-1DF6184F0582}"/>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Tree>
    <p:extLst>
      <p:ext uri="{BB962C8B-B14F-4D97-AF65-F5344CB8AC3E}">
        <p14:creationId xmlns:p14="http://schemas.microsoft.com/office/powerpoint/2010/main" val="2602537859"/>
      </p:ext>
    </p:extLst>
  </p:cSld>
  <p:clrMap bg1="lt1" tx1="dk1" bg2="lt2" tx2="dk2" accent1="accent1" accent2="accent2" accent3="accent3" accent4="accent4" accent5="accent5" accent6="accent6" hlink="hlink" folHlink="folHlink"/>
  <p:sldLayoutIdLst>
    <p:sldLayoutId id="2147484784" r:id="rId1"/>
    <p:sldLayoutId id="2147484785" r:id="rId2"/>
    <p:sldLayoutId id="2147484786" r:id="rId3"/>
    <p:sldLayoutId id="2147484787" r:id="rId4"/>
    <p:sldLayoutId id="2147484788" r:id="rId5"/>
    <p:sldLayoutId id="2147484789" r:id="rId6"/>
    <p:sldLayoutId id="2147484790" r:id="rId7"/>
    <p:sldLayoutId id="2147484791" r:id="rId8"/>
    <p:sldLayoutId id="2147484792" r:id="rId9"/>
    <p:sldLayoutId id="2147484793" r:id="rId10"/>
    <p:sldLayoutId id="2147484794" r:id="rId11"/>
    <p:sldLayoutId id="2147484795" r:id="rId12"/>
    <p:sldLayoutId id="2147484796" r:id="rId13"/>
    <p:sldLayoutId id="2147484797" r:id="rId14"/>
    <p:sldLayoutId id="2147484798" r:id="rId15"/>
    <p:sldLayoutId id="2147484799" r:id="rId16"/>
    <p:sldLayoutId id="2147484800" r:id="rId17"/>
    <p:sldLayoutId id="2147484801" r:id="rId18"/>
    <p:sldLayoutId id="2147484802" r:id="rId19"/>
    <p:sldLayoutId id="2147484803" r:id="rId20"/>
    <p:sldLayoutId id="2147484804" r:id="rId21"/>
    <p:sldLayoutId id="2147484805" r:id="rId22"/>
    <p:sldLayoutId id="2147484806" r:id="rId23"/>
    <p:sldLayoutId id="2147484807" r:id="rId24"/>
    <p:sldLayoutId id="2147484808" r:id="rId25"/>
    <p:sldLayoutId id="2147484809" r:id="rId26"/>
    <p:sldLayoutId id="2147484810" r:id="rId27"/>
    <p:sldLayoutId id="2147484811" r:id="rId28"/>
    <p:sldLayoutId id="2147484812" r:id="rId29"/>
    <p:sldLayoutId id="2147484813" r:id="rId30"/>
    <p:sldLayoutId id="2147484814" r:id="rId31"/>
    <p:sldLayoutId id="2147484815" r:id="rId32"/>
    <p:sldLayoutId id="2147484816" r:id="rId33"/>
    <p:sldLayoutId id="2147484817" r:id="rId34"/>
    <p:sldLayoutId id="2147484818" r:id="rId35"/>
    <p:sldLayoutId id="2147484819" r:id="rId36"/>
    <p:sldLayoutId id="2147484820" r:id="rId37"/>
    <p:sldLayoutId id="2147484821" r:id="rId38"/>
    <p:sldLayoutId id="2147484822" r:id="rId39"/>
    <p:sldLayoutId id="2147484823" r:id="rId40"/>
    <p:sldLayoutId id="2147484824" r:id="rId41"/>
    <p:sldLayoutId id="2147484825" r:id="rId42"/>
    <p:sldLayoutId id="2147484826" r:id="rId43"/>
    <p:sldLayoutId id="2147484827" r:id="rId44"/>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3" name="Text Placeholder 2">
            <a:extLst>
              <a:ext uri="{FF2B5EF4-FFF2-40B4-BE49-F238E27FC236}">
                <a16:creationId xmlns:a16="http://schemas.microsoft.com/office/drawing/2014/main" id="{472DFCB5-8236-4BBB-9AAC-3DEE722A5948}"/>
              </a:ext>
            </a:extLst>
          </p:cNvPr>
          <p:cNvSpPr>
            <a:spLocks noGrp="1"/>
          </p:cNvSpPr>
          <p:nvPr>
            <p:ph type="body" idx="1"/>
          </p:nvPr>
        </p:nvSpPr>
        <p:spPr>
          <a:xfrm>
            <a:off x="418643" y="1457325"/>
            <a:ext cx="11341264" cy="1808637"/>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 name="Group 8">
            <a:extLst>
              <a:ext uri="{FF2B5EF4-FFF2-40B4-BE49-F238E27FC236}">
                <a16:creationId xmlns:a16="http://schemas.microsoft.com/office/drawing/2014/main" id="{EA917D29-CA57-449D-A8E9-0E701C224DA1}"/>
              </a:ext>
            </a:extLst>
          </p:cNvPr>
          <p:cNvGrpSpPr/>
          <p:nvPr userDrawn="1"/>
        </p:nvGrpSpPr>
        <p:grpSpPr>
          <a:xfrm rot="5400000">
            <a:off x="9114924" y="3156600"/>
            <a:ext cx="6843276" cy="530076"/>
            <a:chOff x="-2857775" y="8147048"/>
            <a:chExt cx="11623156" cy="1498603"/>
          </a:xfrm>
        </p:grpSpPr>
        <p:sp>
          <p:nvSpPr>
            <p:cNvPr id="10" name="Rectangle 9">
              <a:extLst>
                <a:ext uri="{FF2B5EF4-FFF2-40B4-BE49-F238E27FC236}">
                  <a16:creationId xmlns:a16="http://schemas.microsoft.com/office/drawing/2014/main" id="{D2C5D111-E096-49EA-AEE3-EB0914371B58}"/>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1" name="Rectangle 10">
              <a:extLst>
                <a:ext uri="{FF2B5EF4-FFF2-40B4-BE49-F238E27FC236}">
                  <a16:creationId xmlns:a16="http://schemas.microsoft.com/office/drawing/2014/main" id="{5039965E-5253-4C55-AB99-1693A37AE765}"/>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2" name="Rectangle 11">
              <a:extLst>
                <a:ext uri="{FF2B5EF4-FFF2-40B4-BE49-F238E27FC236}">
                  <a16:creationId xmlns:a16="http://schemas.microsoft.com/office/drawing/2014/main" id="{AF311DF9-B4D5-4E0A-A6D1-44E590AD6C5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4" name="Group 13">
              <a:extLst>
                <a:ext uri="{FF2B5EF4-FFF2-40B4-BE49-F238E27FC236}">
                  <a16:creationId xmlns:a16="http://schemas.microsoft.com/office/drawing/2014/main" id="{5C9B25FA-E6F8-40AF-93F8-58C7AF6BEB8A}"/>
                </a:ext>
              </a:extLst>
            </p:cNvPr>
            <p:cNvGrpSpPr/>
            <p:nvPr userDrawn="1"/>
          </p:nvGrpSpPr>
          <p:grpSpPr>
            <a:xfrm>
              <a:off x="-2857775" y="8147048"/>
              <a:ext cx="3321653" cy="1498596"/>
              <a:chOff x="-2857775" y="8250837"/>
              <a:chExt cx="3321653" cy="1394819"/>
            </a:xfrm>
          </p:grpSpPr>
          <p:sp>
            <p:nvSpPr>
              <p:cNvPr id="15" name="Rectangle 14">
                <a:extLst>
                  <a:ext uri="{FF2B5EF4-FFF2-40B4-BE49-F238E27FC236}">
                    <a16:creationId xmlns:a16="http://schemas.microsoft.com/office/drawing/2014/main" id="{D3D95A63-B9A0-4F7F-AFB5-98BD9D5D7C57}"/>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7" name="Rectangle 16">
                <a:extLst>
                  <a:ext uri="{FF2B5EF4-FFF2-40B4-BE49-F238E27FC236}">
                    <a16:creationId xmlns:a16="http://schemas.microsoft.com/office/drawing/2014/main" id="{0CC1517B-C8FA-41CB-889A-1B74C78210A7}"/>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734" r:id="rId5"/>
    <p:sldLayoutId id="2147484562" r:id="rId6"/>
    <p:sldLayoutId id="2147484728" r:id="rId7"/>
    <p:sldLayoutId id="2147484680" r:id="rId8"/>
    <p:sldLayoutId id="2147484610" r:id="rId9"/>
    <p:sldLayoutId id="2147484684" r:id="rId10"/>
    <p:sldLayoutId id="2147484670" r:id="rId11"/>
    <p:sldLayoutId id="2147484671" r:id="rId12"/>
    <p:sldLayoutId id="2147484682" r:id="rId13"/>
    <p:sldLayoutId id="2147484677" r:id="rId14"/>
    <p:sldLayoutId id="2147484727" r:id="rId15"/>
    <p:sldLayoutId id="2147484691" r:id="rId16"/>
    <p:sldLayoutId id="2147484692" r:id="rId17"/>
    <p:sldLayoutId id="2147484693" r:id="rId18"/>
    <p:sldLayoutId id="2147484694" r:id="rId19"/>
    <p:sldLayoutId id="2147484695" r:id="rId20"/>
    <p:sldLayoutId id="2147484560" r:id="rId21"/>
    <p:sldLayoutId id="2147484580" r:id="rId22"/>
    <p:sldLayoutId id="2147484566" r:id="rId23"/>
    <p:sldLayoutId id="2147484696" r:id="rId24"/>
    <p:sldLayoutId id="2147484697" r:id="rId25"/>
    <p:sldLayoutId id="2147484675" r:id="rId26"/>
    <p:sldLayoutId id="2147484676" r:id="rId27"/>
    <p:sldLayoutId id="2147484711" r:id="rId28"/>
    <p:sldLayoutId id="2147484721" r:id="rId29"/>
    <p:sldLayoutId id="2147484720" r:id="rId30"/>
    <p:sldLayoutId id="2147484726" r:id="rId31"/>
    <p:sldLayoutId id="2147484570" r:id="rId32"/>
    <p:sldLayoutId id="2147484571" r:id="rId33"/>
    <p:sldLayoutId id="2147484572" r:id="rId34"/>
    <p:sldLayoutId id="2147484688" r:id="rId35"/>
    <p:sldLayoutId id="2147484689" r:id="rId36"/>
    <p:sldLayoutId id="2147484690" r:id="rId37"/>
    <p:sldLayoutId id="2147484724" r:id="rId38"/>
    <p:sldLayoutId id="2147484725" r:id="rId39"/>
    <p:sldLayoutId id="2147484722" r:id="rId40"/>
    <p:sldLayoutId id="2147484683" r:id="rId41"/>
    <p:sldLayoutId id="2147484685" r:id="rId42"/>
    <p:sldLayoutId id="2147484673" r:id="rId43"/>
    <p:sldLayoutId id="2147484678" r:id="rId44"/>
    <p:sldLayoutId id="2147484679" r:id="rId45"/>
    <p:sldLayoutId id="2147484717" r:id="rId46"/>
    <p:sldLayoutId id="2147484718" r:id="rId47"/>
    <p:sldLayoutId id="2147484712" r:id="rId48"/>
    <p:sldLayoutId id="2147484713" r:id="rId49"/>
    <p:sldLayoutId id="2147484714" r:id="rId50"/>
    <p:sldLayoutId id="2147484715" r:id="rId51"/>
    <p:sldLayoutId id="2147484716" r:id="rId52"/>
    <p:sldLayoutId id="2147484723" r:id="rId53"/>
    <p:sldLayoutId id="2147484686" r:id="rId54"/>
    <p:sldLayoutId id="2147484674" r:id="rId55"/>
    <p:sldLayoutId id="2147484702" r:id="rId56"/>
    <p:sldLayoutId id="2147484719" r:id="rId57"/>
    <p:sldLayoutId id="2147484701" r:id="rId58"/>
    <p:sldLayoutId id="2147484699" r:id="rId59"/>
    <p:sldLayoutId id="2147484700" r:id="rId60"/>
    <p:sldLayoutId id="2147484703" r:id="rId61"/>
    <p:sldLayoutId id="2147484704" r:id="rId62"/>
    <p:sldLayoutId id="2147484705" r:id="rId63"/>
    <p:sldLayoutId id="2147484706" r:id="rId64"/>
    <p:sldLayoutId id="2147484707" r:id="rId65"/>
    <p:sldLayoutId id="2147484730" r:id="rId66"/>
    <p:sldLayoutId id="2147484710" r:id="rId67"/>
    <p:sldLayoutId id="2147484729" r:id="rId68"/>
    <p:sldLayoutId id="2147484731" r:id="rId69"/>
    <p:sldLayoutId id="2147484732" r:id="rId70"/>
    <p:sldLayoutId id="2147484733" r:id="rId71"/>
    <p:sldLayoutId id="2147484698" r:id="rId72"/>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62.svg"/></Relationships>
</file>

<file path=ppt/slides/_rels/slide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64.svg"/></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13.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18" Type="http://schemas.openxmlformats.org/officeDocument/2006/relationships/image" Target="../media/image68.sv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17" Type="http://schemas.openxmlformats.org/officeDocument/2006/relationships/image" Target="../media/image67.png"/><Relationship Id="rId2" Type="http://schemas.openxmlformats.org/officeDocument/2006/relationships/notesSlide" Target="../notesSlides/notesSlide13.xml"/><Relationship Id="rId16" Type="http://schemas.openxmlformats.org/officeDocument/2006/relationships/image" Target="../media/image82.svg"/><Relationship Id="rId1" Type="http://schemas.openxmlformats.org/officeDocument/2006/relationships/slideLayout" Target="../slideLayouts/slideLayout6.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 Id="rId14" Type="http://schemas.openxmlformats.org/officeDocument/2006/relationships/image" Target="../media/image80.svg"/></Relationships>
</file>

<file path=ppt/slides/_rels/slide14.xml.rels><?xml version="1.0" encoding="UTF-8" standalone="yes"?>
<Relationships xmlns="http://schemas.openxmlformats.org/package/2006/relationships"><Relationship Id="rId3" Type="http://schemas.openxmlformats.org/officeDocument/2006/relationships/hyperlink" Target="https://aka.ms/ai900-module-04" TargetMode="External"/><Relationship Id="rId2" Type="http://schemas.openxmlformats.org/officeDocument/2006/relationships/notesSlide" Target="../notesSlides/notesSlide14.xml"/><Relationship Id="rId1" Type="http://schemas.openxmlformats.org/officeDocument/2006/relationships/slideLayout" Target="../slideLayouts/slideLayout28.xml"/><Relationship Id="rId4" Type="http://schemas.openxmlformats.org/officeDocument/2006/relationships/image" Target="../media/image83.emf"/></Relationships>
</file>

<file path=ppt/slides/_rels/slide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71.xml"/><Relationship Id="rId4" Type="http://schemas.openxmlformats.org/officeDocument/2006/relationships/image" Target="../media/image85.svg"/></Relationships>
</file>

<file path=ppt/slides/_rels/slide16.xml.rels><?xml version="1.0" encoding="UTF-8" standalone="yes"?>
<Relationships xmlns="http://schemas.openxmlformats.org/package/2006/relationships"><Relationship Id="rId3" Type="http://schemas.openxmlformats.org/officeDocument/2006/relationships/hyperlink" Target="https://aka.ms/explore-nlp-ptb" TargetMode="External"/><Relationship Id="rId2" Type="http://schemas.openxmlformats.org/officeDocument/2006/relationships/notesSlide" Target="../notesSlides/notesSlide16.xml"/><Relationship Id="rId1" Type="http://schemas.openxmlformats.org/officeDocument/2006/relationships/slideLayout" Target="../slideLayouts/slideLayout28.xml"/><Relationship Id="rId5" Type="http://schemas.openxmlformats.org/officeDocument/2006/relationships/image" Target="../media/image87.svg"/><Relationship Id="rId4" Type="http://schemas.openxmlformats.org/officeDocument/2006/relationships/image" Target="../media/image8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6.xml"/></Relationships>
</file>

<file path=ppt/slides/_rels/slide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xml"/><Relationship Id="rId1" Type="http://schemas.openxmlformats.org/officeDocument/2006/relationships/slideLayout" Target="../slideLayouts/slideLayout90.xml"/></Relationships>
</file>

<file path=ppt/slides/_rels/slide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xml"/><Relationship Id="rId1" Type="http://schemas.openxmlformats.org/officeDocument/2006/relationships/slideLayout" Target="../slideLayouts/slideLayout110.xml"/></Relationships>
</file>

<file path=ppt/slides/_rels/slide4.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notesSlide" Target="../notesSlides/notesSlide4.xml"/><Relationship Id="rId16" Type="http://schemas.openxmlformats.org/officeDocument/2006/relationships/image" Target="../media/image57.svg"/><Relationship Id="rId1" Type="http://schemas.openxmlformats.org/officeDocument/2006/relationships/slideLayout" Target="../slideLayouts/slideLayout6.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svg"/></Relationships>
</file>

<file path=ppt/slides/_rels/slide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7.xml"/><Relationship Id="rId1" Type="http://schemas.openxmlformats.org/officeDocument/2006/relationships/slideLayout" Target="../slideLayouts/slideLayout1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6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0" y="2099733"/>
            <a:ext cx="5667319" cy="3042422"/>
          </a:xfrm>
        </p:spPr>
        <p:txBody>
          <a:bodyPr/>
          <a:lstStyle/>
          <a:p>
            <a:r>
              <a:rPr lang="pt-BR" dirty="0">
                <a:solidFill>
                  <a:schemeClr val="tx1"/>
                </a:solidFill>
              </a:rPr>
              <a:t>Módulo 4:</a:t>
            </a:r>
            <a:br>
              <a:rPr lang="pt-BR" dirty="0">
                <a:solidFill>
                  <a:schemeClr val="tx1"/>
                </a:solidFill>
              </a:rPr>
            </a:br>
            <a:r>
              <a:rPr lang="pt-BR" sz="4400" dirty="0">
                <a:solidFill>
                  <a:schemeClr val="bg1">
                    <a:lumMod val="50000"/>
                  </a:schemeClr>
                </a:solidFill>
              </a:rPr>
              <a:t>Explorar os conceitos básicos do Processamento de Linguagem Natural</a:t>
            </a:r>
          </a:p>
        </p:txBody>
      </p:sp>
    </p:spTree>
    <p:extLst>
      <p:ext uri="{BB962C8B-B14F-4D97-AF65-F5344CB8AC3E}">
        <p14:creationId xmlns:p14="http://schemas.microsoft.com/office/powerpoint/2010/main" val="77096437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74394-4D73-42E4-8ED0-0167AB3CEBCD}"/>
              </a:ext>
            </a:extLst>
          </p:cNvPr>
          <p:cNvSpPr>
            <a:spLocks noGrp="1"/>
          </p:cNvSpPr>
          <p:nvPr>
            <p:ph type="title"/>
          </p:nvPr>
        </p:nvSpPr>
        <p:spPr>
          <a:xfrm>
            <a:off x="588263" y="457200"/>
            <a:ext cx="11018520" cy="492443"/>
          </a:xfrm>
        </p:spPr>
        <p:txBody>
          <a:bodyPr/>
          <a:lstStyle/>
          <a:p>
            <a:r>
              <a:rPr lang="pt-BR" sz="3200"/>
              <a:t>Tradução</a:t>
            </a:r>
          </a:p>
        </p:txBody>
      </p:sp>
      <p:grpSp>
        <p:nvGrpSpPr>
          <p:cNvPr id="17" name="Group 16">
            <a:extLst>
              <a:ext uri="{FF2B5EF4-FFF2-40B4-BE49-F238E27FC236}">
                <a16:creationId xmlns:a16="http://schemas.microsoft.com/office/drawing/2014/main" id="{0E5AB54E-E265-46C2-867B-22901D579335}"/>
              </a:ext>
            </a:extLst>
          </p:cNvPr>
          <p:cNvGrpSpPr/>
          <p:nvPr/>
        </p:nvGrpSpPr>
        <p:grpSpPr>
          <a:xfrm>
            <a:off x="2173897" y="3807415"/>
            <a:ext cx="7971283" cy="2722411"/>
            <a:chOff x="2381129" y="3615585"/>
            <a:chExt cx="7971283" cy="2722411"/>
          </a:xfrm>
        </p:grpSpPr>
        <p:sp>
          <p:nvSpPr>
            <p:cNvPr id="5" name="Speech Bubble: Oval 4">
              <a:extLst>
                <a:ext uri="{FF2B5EF4-FFF2-40B4-BE49-F238E27FC236}">
                  <a16:creationId xmlns:a16="http://schemas.microsoft.com/office/drawing/2014/main" id="{7E4AB31A-B9C7-4BF9-9F0E-F3844B40745D}"/>
                </a:ext>
              </a:extLst>
            </p:cNvPr>
            <p:cNvSpPr/>
            <p:nvPr/>
          </p:nvSpPr>
          <p:spPr bwMode="auto">
            <a:xfrm>
              <a:off x="2381129" y="4261916"/>
              <a:ext cx="1846747" cy="1245746"/>
            </a:xfrm>
            <a:prstGeom prst="wedgeEllipseCallout">
              <a:avLst>
                <a:gd name="adj1" fmla="val -44991"/>
                <a:gd name="adj2" fmla="val 62109"/>
              </a:avLst>
            </a:prstGeom>
            <a:solidFill>
              <a:schemeClr val="bg1"/>
            </a:solidFill>
            <a:ln w="762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pt-BR" sz="2800">
                  <a:solidFill>
                    <a:schemeClr val="tx1"/>
                  </a:solidFill>
                  <a:ea typeface="Segoe UI" pitchFamily="34" charset="0"/>
                  <a:cs typeface="Segoe UI" pitchFamily="34" charset="0"/>
                </a:rPr>
                <a:t>Olá</a:t>
              </a:r>
            </a:p>
          </p:txBody>
        </p:sp>
        <p:sp>
          <p:nvSpPr>
            <p:cNvPr id="13" name="Speech Bubble: Oval 12">
              <a:extLst>
                <a:ext uri="{FF2B5EF4-FFF2-40B4-BE49-F238E27FC236}">
                  <a16:creationId xmlns:a16="http://schemas.microsoft.com/office/drawing/2014/main" id="{FFC31138-8597-42BC-9434-52454CFF9535}"/>
                </a:ext>
              </a:extLst>
            </p:cNvPr>
            <p:cNvSpPr/>
            <p:nvPr/>
          </p:nvSpPr>
          <p:spPr bwMode="auto">
            <a:xfrm>
              <a:off x="8505664" y="5092250"/>
              <a:ext cx="1846747" cy="1245746"/>
            </a:xfrm>
            <a:prstGeom prst="wedgeEllipseCallout">
              <a:avLst>
                <a:gd name="adj1" fmla="val -44991"/>
                <a:gd name="adj2" fmla="val 62109"/>
              </a:avLst>
            </a:prstGeom>
            <a:solidFill>
              <a:schemeClr val="bg1"/>
            </a:solidFill>
            <a:ln w="762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pt-BR" sz="2800" dirty="0">
                  <a:solidFill>
                    <a:schemeClr val="tx1"/>
                  </a:solidFill>
                  <a:ea typeface="Segoe UI" pitchFamily="34" charset="0"/>
                  <a:cs typeface="Segoe UI" pitchFamily="34" charset="0"/>
                </a:rPr>
                <a:t>你好</a:t>
              </a:r>
            </a:p>
          </p:txBody>
        </p:sp>
        <p:sp>
          <p:nvSpPr>
            <p:cNvPr id="6" name="TextBox 5">
              <a:extLst>
                <a:ext uri="{FF2B5EF4-FFF2-40B4-BE49-F238E27FC236}">
                  <a16:creationId xmlns:a16="http://schemas.microsoft.com/office/drawing/2014/main" id="{65DCE0E8-4ED0-41FB-974D-F325D70F7EED}"/>
                </a:ext>
              </a:extLst>
            </p:cNvPr>
            <p:cNvSpPr txBox="1"/>
            <p:nvPr/>
          </p:nvSpPr>
          <p:spPr>
            <a:xfrm>
              <a:off x="8378588" y="3615585"/>
              <a:ext cx="1973824" cy="129266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lIns="0" tIns="0" rIns="0" bIns="0" rtlCol="0">
              <a:spAutoFit/>
            </a:bodyPr>
            <a:lstStyle/>
            <a:p>
              <a:pPr algn="ctr"/>
              <a:endParaRPr lang="en-US" sz="2800" dirty="0">
                <a:gradFill>
                  <a:gsLst>
                    <a:gs pos="2917">
                      <a:schemeClr val="tx1"/>
                    </a:gs>
                    <a:gs pos="30000">
                      <a:schemeClr val="tx1"/>
                    </a:gs>
                  </a:gsLst>
                  <a:lin ang="5400000" scaled="0"/>
                </a:gradFill>
              </a:endParaRPr>
            </a:p>
            <a:p>
              <a:pPr algn="ctr"/>
              <a:r>
                <a:rPr lang="pt-BR" sz="2800">
                  <a:gradFill>
                    <a:gsLst>
                      <a:gs pos="2917">
                        <a:schemeClr val="tx1"/>
                      </a:gs>
                      <a:gs pos="30000">
                        <a:schemeClr val="tx1"/>
                      </a:gs>
                    </a:gsLst>
                    <a:lin ang="5400000" scaled="0"/>
                  </a:gradFill>
                </a:rPr>
                <a:t>Hola</a:t>
              </a:r>
            </a:p>
            <a:p>
              <a:pPr algn="ctr"/>
              <a:endParaRPr lang="en-US" sz="2800" dirty="0">
                <a:gradFill>
                  <a:gsLst>
                    <a:gs pos="2917">
                      <a:schemeClr val="tx1"/>
                    </a:gs>
                    <a:gs pos="30000">
                      <a:schemeClr val="tx1"/>
                    </a:gs>
                  </a:gsLst>
                  <a:lin ang="5400000" scaled="0"/>
                </a:gradFill>
              </a:endParaRPr>
            </a:p>
          </p:txBody>
        </p:sp>
        <p:grpSp>
          <p:nvGrpSpPr>
            <p:cNvPr id="9" name="Group 8">
              <a:extLst>
                <a:ext uri="{FF2B5EF4-FFF2-40B4-BE49-F238E27FC236}">
                  <a16:creationId xmlns:a16="http://schemas.microsoft.com/office/drawing/2014/main" id="{F54BBA73-757D-4181-AA97-BE843E318E53}"/>
                </a:ext>
              </a:extLst>
            </p:cNvPr>
            <p:cNvGrpSpPr/>
            <p:nvPr/>
          </p:nvGrpSpPr>
          <p:grpSpPr>
            <a:xfrm>
              <a:off x="5157149" y="3831029"/>
              <a:ext cx="2390013" cy="2069095"/>
              <a:chOff x="5157149" y="3831029"/>
              <a:chExt cx="2390013" cy="2069095"/>
            </a:xfrm>
          </p:grpSpPr>
          <p:pic>
            <p:nvPicPr>
              <p:cNvPr id="4" name="Graphic 3" descr="Engrenagens">
                <a:extLst>
                  <a:ext uri="{FF2B5EF4-FFF2-40B4-BE49-F238E27FC236}">
                    <a16:creationId xmlns:a16="http://schemas.microsoft.com/office/drawing/2014/main" id="{B586EDF3-7076-42C4-B889-776C93BD0E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5137" y="4204281"/>
                <a:ext cx="1695843" cy="1695843"/>
              </a:xfrm>
              <a:prstGeom prst="rect">
                <a:avLst/>
              </a:prstGeom>
            </p:spPr>
          </p:pic>
          <p:sp>
            <p:nvSpPr>
              <p:cNvPr id="8" name="TextBox 7">
                <a:extLst>
                  <a:ext uri="{FF2B5EF4-FFF2-40B4-BE49-F238E27FC236}">
                    <a16:creationId xmlns:a16="http://schemas.microsoft.com/office/drawing/2014/main" id="{B52307FC-B3C9-412A-B2D6-14A1AD9EC6BE}"/>
                  </a:ext>
                </a:extLst>
              </p:cNvPr>
              <p:cNvSpPr txBox="1"/>
              <p:nvPr/>
            </p:nvSpPr>
            <p:spPr>
              <a:xfrm>
                <a:off x="5157149" y="3831029"/>
                <a:ext cx="2390013" cy="430887"/>
              </a:xfrm>
              <a:prstGeom prst="rect">
                <a:avLst/>
              </a:prstGeom>
              <a:noFill/>
            </p:spPr>
            <p:txBody>
              <a:bodyPr wrap="none" lIns="0" tIns="0" rIns="0" bIns="0" rtlCol="0">
                <a:spAutoFit/>
              </a:bodyPr>
              <a:lstStyle/>
              <a:p>
                <a:pPr algn="l"/>
                <a:r>
                  <a:rPr lang="pt-BR" sz="2800">
                    <a:gradFill>
                      <a:gsLst>
                        <a:gs pos="2917">
                          <a:schemeClr val="tx1"/>
                        </a:gs>
                        <a:gs pos="30000">
                          <a:schemeClr val="tx1"/>
                        </a:gs>
                      </a:gsLst>
                      <a:lin ang="5400000" scaled="0"/>
                    </a:gradFill>
                  </a:rPr>
                  <a:t>Serviço de </a:t>
                </a:r>
                <a:r>
                  <a:rPr lang="pt-BR" sz="2800" b="1">
                    <a:gradFill>
                      <a:gsLst>
                        <a:gs pos="2917">
                          <a:schemeClr val="tx1"/>
                        </a:gs>
                        <a:gs pos="30000">
                          <a:schemeClr val="tx1"/>
                        </a:gs>
                      </a:gsLst>
                      <a:lin ang="5400000" scaled="0"/>
                    </a:gradFill>
                  </a:rPr>
                  <a:t>Fala</a:t>
                </a:r>
              </a:p>
            </p:txBody>
          </p:sp>
        </p:grpSp>
        <p:sp>
          <p:nvSpPr>
            <p:cNvPr id="10" name="Arrow: Right 9">
              <a:extLst>
                <a:ext uri="{FF2B5EF4-FFF2-40B4-BE49-F238E27FC236}">
                  <a16:creationId xmlns:a16="http://schemas.microsoft.com/office/drawing/2014/main" id="{D51F51C9-7F33-48FE-B8B5-132998147B78}"/>
                </a:ext>
              </a:extLst>
            </p:cNvPr>
            <p:cNvSpPr/>
            <p:nvPr/>
          </p:nvSpPr>
          <p:spPr bwMode="auto">
            <a:xfrm>
              <a:off x="4532404" y="4617199"/>
              <a:ext cx="914400" cy="79513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Left Brace 11">
              <a:extLst>
                <a:ext uri="{FF2B5EF4-FFF2-40B4-BE49-F238E27FC236}">
                  <a16:creationId xmlns:a16="http://schemas.microsoft.com/office/drawing/2014/main" id="{C355CF49-F1C9-4D69-A7AB-391FF2313A09}"/>
                </a:ext>
              </a:extLst>
            </p:cNvPr>
            <p:cNvSpPr/>
            <p:nvPr/>
          </p:nvSpPr>
          <p:spPr>
            <a:xfrm>
              <a:off x="7619658" y="4439428"/>
              <a:ext cx="450461" cy="1305643"/>
            </a:xfrm>
            <a:prstGeom prst="leftBrac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CA73F51B-E5FC-4460-8AEB-D5BA88E299B0}"/>
              </a:ext>
            </a:extLst>
          </p:cNvPr>
          <p:cNvGrpSpPr/>
          <p:nvPr/>
        </p:nvGrpSpPr>
        <p:grpSpPr>
          <a:xfrm>
            <a:off x="2046820" y="1384069"/>
            <a:ext cx="8098359" cy="2005596"/>
            <a:chOff x="2254053" y="1399414"/>
            <a:chExt cx="8098359" cy="2005596"/>
          </a:xfrm>
        </p:grpSpPr>
        <p:grpSp>
          <p:nvGrpSpPr>
            <p:cNvPr id="21" name="Group 20">
              <a:extLst>
                <a:ext uri="{FF2B5EF4-FFF2-40B4-BE49-F238E27FC236}">
                  <a16:creationId xmlns:a16="http://schemas.microsoft.com/office/drawing/2014/main" id="{D1365910-F6B9-4AA6-9716-00C13A87A967}"/>
                </a:ext>
              </a:extLst>
            </p:cNvPr>
            <p:cNvGrpSpPr/>
            <p:nvPr/>
          </p:nvGrpSpPr>
          <p:grpSpPr>
            <a:xfrm>
              <a:off x="4532404" y="1399414"/>
              <a:ext cx="2882584" cy="2005596"/>
              <a:chOff x="4640314" y="3894528"/>
              <a:chExt cx="2882584" cy="2005596"/>
            </a:xfrm>
          </p:grpSpPr>
          <p:pic>
            <p:nvPicPr>
              <p:cNvPr id="22" name="Graphic 21" descr="Engrenagens">
                <a:extLst>
                  <a:ext uri="{FF2B5EF4-FFF2-40B4-BE49-F238E27FC236}">
                    <a16:creationId xmlns:a16="http://schemas.microsoft.com/office/drawing/2014/main" id="{EB2E29F4-89E6-4BF1-8C1A-2372A6B49E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5137" y="4204281"/>
                <a:ext cx="1695843" cy="1695843"/>
              </a:xfrm>
              <a:prstGeom prst="rect">
                <a:avLst/>
              </a:prstGeom>
            </p:spPr>
          </p:pic>
          <p:sp>
            <p:nvSpPr>
              <p:cNvPr id="23" name="TextBox 22">
                <a:extLst>
                  <a:ext uri="{FF2B5EF4-FFF2-40B4-BE49-F238E27FC236}">
                    <a16:creationId xmlns:a16="http://schemas.microsoft.com/office/drawing/2014/main" id="{8289556D-D128-469A-8AF1-6EBCECAC237D}"/>
                  </a:ext>
                </a:extLst>
              </p:cNvPr>
              <p:cNvSpPr txBox="1"/>
              <p:nvPr/>
            </p:nvSpPr>
            <p:spPr>
              <a:xfrm>
                <a:off x="4640314" y="3894528"/>
                <a:ext cx="2882584" cy="430887"/>
              </a:xfrm>
              <a:prstGeom prst="rect">
                <a:avLst/>
              </a:prstGeom>
              <a:noFill/>
            </p:spPr>
            <p:txBody>
              <a:bodyPr wrap="none" lIns="0" tIns="0" rIns="0" bIns="0" rtlCol="0">
                <a:spAutoFit/>
              </a:bodyPr>
              <a:lstStyle/>
              <a:p>
                <a:pPr algn="l"/>
                <a:r>
                  <a:rPr lang="pt-BR" sz="2800">
                    <a:gradFill>
                      <a:gsLst>
                        <a:gs pos="2917">
                          <a:schemeClr val="tx1"/>
                        </a:gs>
                        <a:gs pos="30000">
                          <a:schemeClr val="tx1"/>
                        </a:gs>
                      </a:gsLst>
                      <a:lin ang="5400000" scaled="0"/>
                    </a:gradFill>
                  </a:rPr>
                  <a:t>Serviço </a:t>
                </a:r>
                <a:r>
                  <a:rPr lang="pt-BR" sz="2800" b="1">
                    <a:gradFill>
                      <a:gsLst>
                        <a:gs pos="2917">
                          <a:schemeClr val="tx1"/>
                        </a:gs>
                        <a:gs pos="30000">
                          <a:schemeClr val="tx1"/>
                        </a:gs>
                      </a:gsLst>
                      <a:lin ang="5400000" scaled="0"/>
                    </a:gradFill>
                  </a:rPr>
                  <a:t>Tradutor</a:t>
                </a:r>
              </a:p>
            </p:txBody>
          </p:sp>
        </p:grpSp>
        <p:sp>
          <p:nvSpPr>
            <p:cNvPr id="24" name="TextBox 23">
              <a:extLst>
                <a:ext uri="{FF2B5EF4-FFF2-40B4-BE49-F238E27FC236}">
                  <a16:creationId xmlns:a16="http://schemas.microsoft.com/office/drawing/2014/main" id="{F24D35C4-45F4-40E9-A011-3C30A02FFDC1}"/>
                </a:ext>
              </a:extLst>
            </p:cNvPr>
            <p:cNvSpPr txBox="1"/>
            <p:nvPr/>
          </p:nvSpPr>
          <p:spPr>
            <a:xfrm>
              <a:off x="2254053" y="1831750"/>
              <a:ext cx="1973824" cy="129266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lIns="0" tIns="0" rIns="0" bIns="0" rtlCol="0">
              <a:spAutoFit/>
            </a:bodyPr>
            <a:lstStyle/>
            <a:p>
              <a:pPr algn="ctr"/>
              <a:endParaRPr lang="en-US" sz="2800" dirty="0">
                <a:gradFill>
                  <a:gsLst>
                    <a:gs pos="2917">
                      <a:schemeClr val="tx1"/>
                    </a:gs>
                    <a:gs pos="30000">
                      <a:schemeClr val="tx1"/>
                    </a:gs>
                  </a:gsLst>
                  <a:lin ang="5400000" scaled="0"/>
                </a:gradFill>
              </a:endParaRPr>
            </a:p>
            <a:p>
              <a:pPr algn="ctr"/>
              <a:r>
                <a:rPr lang="pt-BR" sz="2800">
                  <a:gradFill>
                    <a:gsLst>
                      <a:gs pos="2917">
                        <a:schemeClr val="tx1"/>
                      </a:gs>
                      <a:gs pos="30000">
                        <a:schemeClr val="tx1"/>
                      </a:gs>
                    </a:gsLst>
                    <a:lin ang="5400000" scaled="0"/>
                  </a:gradFill>
                </a:rPr>
                <a:t>Bonjour</a:t>
              </a:r>
            </a:p>
            <a:p>
              <a:pPr algn="ctr"/>
              <a:endParaRPr lang="en-US" sz="2800" dirty="0">
                <a:gradFill>
                  <a:gsLst>
                    <a:gs pos="2917">
                      <a:schemeClr val="tx1"/>
                    </a:gs>
                    <a:gs pos="30000">
                      <a:schemeClr val="tx1"/>
                    </a:gs>
                  </a:gsLst>
                  <a:lin ang="5400000" scaled="0"/>
                </a:gradFill>
              </a:endParaRPr>
            </a:p>
          </p:txBody>
        </p:sp>
        <p:sp>
          <p:nvSpPr>
            <p:cNvPr id="25" name="Arrow: Right 24">
              <a:extLst>
                <a:ext uri="{FF2B5EF4-FFF2-40B4-BE49-F238E27FC236}">
                  <a16:creationId xmlns:a16="http://schemas.microsoft.com/office/drawing/2014/main" id="{916118CF-63B0-4B2C-9447-73C744E5C20D}"/>
                </a:ext>
              </a:extLst>
            </p:cNvPr>
            <p:cNvSpPr/>
            <p:nvPr/>
          </p:nvSpPr>
          <p:spPr bwMode="auto">
            <a:xfrm>
              <a:off x="4532404" y="2080515"/>
              <a:ext cx="914400" cy="79513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397F6A4F-0EE6-46C0-9B40-4E40297D8CF5}"/>
                </a:ext>
              </a:extLst>
            </p:cNvPr>
            <p:cNvSpPr txBox="1"/>
            <p:nvPr/>
          </p:nvSpPr>
          <p:spPr>
            <a:xfrm>
              <a:off x="8378588" y="1830301"/>
              <a:ext cx="1973824" cy="129266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lIns="0" tIns="0" rIns="0" bIns="0" rtlCol="0">
              <a:spAutoFit/>
            </a:bodyPr>
            <a:lstStyle/>
            <a:p>
              <a:pPr algn="ctr"/>
              <a:endParaRPr lang="en-US" sz="2800" dirty="0">
                <a:gradFill>
                  <a:gsLst>
                    <a:gs pos="2917">
                      <a:schemeClr val="tx1"/>
                    </a:gs>
                    <a:gs pos="30000">
                      <a:schemeClr val="tx1"/>
                    </a:gs>
                  </a:gsLst>
                  <a:lin ang="5400000" scaled="0"/>
                </a:gradFill>
              </a:endParaRPr>
            </a:p>
            <a:p>
              <a:pPr algn="ctr"/>
              <a:r>
                <a:rPr lang="pt-BR" sz="2800">
                  <a:gradFill>
                    <a:gsLst>
                      <a:gs pos="2917">
                        <a:schemeClr val="tx1"/>
                      </a:gs>
                      <a:gs pos="30000">
                        <a:schemeClr val="tx1"/>
                      </a:gs>
                    </a:gsLst>
                    <a:lin ang="5400000" scaled="0"/>
                  </a:gradFill>
                </a:rPr>
                <a:t>Olá</a:t>
              </a:r>
            </a:p>
            <a:p>
              <a:pPr algn="ctr"/>
              <a:endParaRPr lang="en-US" sz="2800" dirty="0">
                <a:gradFill>
                  <a:gsLst>
                    <a:gs pos="2917">
                      <a:schemeClr val="tx1"/>
                    </a:gs>
                    <a:gs pos="30000">
                      <a:schemeClr val="tx1"/>
                    </a:gs>
                  </a:gsLst>
                  <a:lin ang="5400000" scaled="0"/>
                </a:gradFill>
              </a:endParaRPr>
            </a:p>
          </p:txBody>
        </p:sp>
        <p:sp>
          <p:nvSpPr>
            <p:cNvPr id="27" name="Arrow: Right 26">
              <a:extLst>
                <a:ext uri="{FF2B5EF4-FFF2-40B4-BE49-F238E27FC236}">
                  <a16:creationId xmlns:a16="http://schemas.microsoft.com/office/drawing/2014/main" id="{AEF16FB6-8B21-47B1-A674-EDC58D55653B}"/>
                </a:ext>
              </a:extLst>
            </p:cNvPr>
            <p:cNvSpPr/>
            <p:nvPr/>
          </p:nvSpPr>
          <p:spPr bwMode="auto">
            <a:xfrm>
              <a:off x="7088020" y="2087506"/>
              <a:ext cx="914400" cy="79513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895584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894B4-990D-492E-9552-135CB2C3F1A7}"/>
              </a:ext>
            </a:extLst>
          </p:cNvPr>
          <p:cNvSpPr>
            <a:spLocks noGrp="1"/>
          </p:cNvSpPr>
          <p:nvPr>
            <p:ph type="title"/>
          </p:nvPr>
        </p:nvSpPr>
        <p:spPr>
          <a:xfrm>
            <a:off x="588263" y="457200"/>
            <a:ext cx="11018520" cy="492443"/>
          </a:xfrm>
        </p:spPr>
        <p:txBody>
          <a:bodyPr/>
          <a:lstStyle/>
          <a:p>
            <a:r>
              <a:rPr lang="pt-BR" sz="3200"/>
              <a:t>Compreensão da linguagem coloquial</a:t>
            </a:r>
          </a:p>
        </p:txBody>
      </p:sp>
      <p:sp>
        <p:nvSpPr>
          <p:cNvPr id="4" name="Utterance">
            <a:extLst>
              <a:ext uri="{FF2B5EF4-FFF2-40B4-BE49-F238E27FC236}">
                <a16:creationId xmlns:a16="http://schemas.microsoft.com/office/drawing/2014/main" id="{E3281F52-B365-4F1A-9E70-575524D6FF92}"/>
              </a:ext>
            </a:extLst>
          </p:cNvPr>
          <p:cNvSpPr/>
          <p:nvPr/>
        </p:nvSpPr>
        <p:spPr bwMode="auto">
          <a:xfrm>
            <a:off x="2314927" y="2371536"/>
            <a:ext cx="4403705" cy="907386"/>
          </a:xfrm>
          <a:prstGeom prst="wedgeRoundRectCallout">
            <a:avLst>
              <a:gd name="adj1" fmla="val -61419"/>
              <a:gd name="adj2" fmla="val 143090"/>
              <a:gd name="adj3" fmla="val 16667"/>
            </a:avLst>
          </a:prstGeom>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pt-BR" sz="3600" dirty="0">
                <a:solidFill>
                  <a:schemeClr val="tx1"/>
                </a:solidFill>
                <a:ea typeface="Segoe UI" pitchFamily="34" charset="0"/>
                <a:cs typeface="Segoe UI" pitchFamily="34" charset="0"/>
              </a:rPr>
              <a:t>Acenda a luz.</a:t>
            </a:r>
          </a:p>
        </p:txBody>
      </p:sp>
      <p:sp>
        <p:nvSpPr>
          <p:cNvPr id="5" name="utterance label">
            <a:extLst>
              <a:ext uri="{FF2B5EF4-FFF2-40B4-BE49-F238E27FC236}">
                <a16:creationId xmlns:a16="http://schemas.microsoft.com/office/drawing/2014/main" id="{8EA4BD65-CC96-4C19-9A1A-ED4F04E3C731}"/>
              </a:ext>
            </a:extLst>
          </p:cNvPr>
          <p:cNvSpPr/>
          <p:nvPr/>
        </p:nvSpPr>
        <p:spPr bwMode="auto">
          <a:xfrm>
            <a:off x="3593963" y="5461140"/>
            <a:ext cx="3220035" cy="819033"/>
          </a:xfrm>
          <a:prstGeom prst="borderCallout1">
            <a:avLst>
              <a:gd name="adj1" fmla="val 30654"/>
              <a:gd name="adj2" fmla="val -2061"/>
              <a:gd name="adj3" fmla="val -190487"/>
              <a:gd name="adj4" fmla="val -33284"/>
            </a:avLst>
          </a:prstGeom>
          <a:solidFill>
            <a:schemeClr val="bg1"/>
          </a:solid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pt-BR" sz="3200">
                <a:solidFill>
                  <a:schemeClr val="tx1"/>
                </a:solidFill>
                <a:ea typeface="Segoe UI" pitchFamily="34" charset="0"/>
                <a:cs typeface="Segoe UI" pitchFamily="34" charset="0"/>
              </a:rPr>
              <a:t>Enunciado</a:t>
            </a:r>
          </a:p>
        </p:txBody>
      </p:sp>
      <p:sp>
        <p:nvSpPr>
          <p:cNvPr id="6" name="entity label">
            <a:extLst>
              <a:ext uri="{FF2B5EF4-FFF2-40B4-BE49-F238E27FC236}">
                <a16:creationId xmlns:a16="http://schemas.microsoft.com/office/drawing/2014/main" id="{E52C2E68-0F92-484A-88C4-5896EBED3540}"/>
              </a:ext>
            </a:extLst>
          </p:cNvPr>
          <p:cNvSpPr/>
          <p:nvPr/>
        </p:nvSpPr>
        <p:spPr bwMode="auto">
          <a:xfrm>
            <a:off x="5597602" y="4021778"/>
            <a:ext cx="1974299" cy="819033"/>
          </a:xfrm>
          <a:prstGeom prst="borderCallout1">
            <a:avLst>
              <a:gd name="adj1" fmla="val 30654"/>
              <a:gd name="adj2" fmla="val -2061"/>
              <a:gd name="adj3" fmla="val -104186"/>
              <a:gd name="adj4" fmla="val -25354"/>
            </a:avLst>
          </a:prstGeom>
          <a:solidFill>
            <a:schemeClr val="bg1"/>
          </a:solid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pt-BR" sz="3200">
                <a:solidFill>
                  <a:schemeClr val="tx1"/>
                </a:solidFill>
                <a:ea typeface="Segoe UI" pitchFamily="34" charset="0"/>
                <a:cs typeface="Segoe UI" pitchFamily="34" charset="0"/>
              </a:rPr>
              <a:t>Entidade</a:t>
            </a:r>
          </a:p>
        </p:txBody>
      </p:sp>
      <p:sp>
        <p:nvSpPr>
          <p:cNvPr id="7" name="entity">
            <a:extLst>
              <a:ext uri="{FF2B5EF4-FFF2-40B4-BE49-F238E27FC236}">
                <a16:creationId xmlns:a16="http://schemas.microsoft.com/office/drawing/2014/main" id="{2D2DAF70-F0F7-4993-860D-A3E2C3A91640}"/>
              </a:ext>
            </a:extLst>
          </p:cNvPr>
          <p:cNvSpPr/>
          <p:nvPr/>
        </p:nvSpPr>
        <p:spPr bwMode="auto">
          <a:xfrm>
            <a:off x="4516779" y="2536323"/>
            <a:ext cx="1105134" cy="577811"/>
          </a:xfrm>
          <a:prstGeom prst="rect">
            <a:avLst/>
          </a:prstGeom>
          <a:noFill/>
          <a:ln w="28575">
            <a:solidFill>
              <a:srgbClr val="40CDF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descr="Luzes acesas">
            <a:extLst>
              <a:ext uri="{FF2B5EF4-FFF2-40B4-BE49-F238E27FC236}">
                <a16:creationId xmlns:a16="http://schemas.microsoft.com/office/drawing/2014/main" id="{106A49D3-24D6-43FE-BAAB-7D2FADCF15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99095" y="2131313"/>
            <a:ext cx="1147609" cy="1147609"/>
          </a:xfrm>
          <a:prstGeom prst="rect">
            <a:avLst/>
          </a:prstGeom>
        </p:spPr>
      </p:pic>
      <p:sp>
        <p:nvSpPr>
          <p:cNvPr id="23" name="intent label">
            <a:extLst>
              <a:ext uri="{FF2B5EF4-FFF2-40B4-BE49-F238E27FC236}">
                <a16:creationId xmlns:a16="http://schemas.microsoft.com/office/drawing/2014/main" id="{FAAF3C80-9C3E-45B3-B35D-1B4E84ED571F}"/>
              </a:ext>
            </a:extLst>
          </p:cNvPr>
          <p:cNvSpPr/>
          <p:nvPr/>
        </p:nvSpPr>
        <p:spPr bwMode="auto">
          <a:xfrm>
            <a:off x="8960400" y="4235273"/>
            <a:ext cx="1974299" cy="819033"/>
          </a:xfrm>
          <a:prstGeom prst="borderCallout1">
            <a:avLst>
              <a:gd name="adj1" fmla="val 30654"/>
              <a:gd name="adj2" fmla="val -2061"/>
              <a:gd name="adj3" fmla="val -104186"/>
              <a:gd name="adj4" fmla="val -25354"/>
            </a:avLst>
          </a:prstGeom>
          <a:solidFill>
            <a:schemeClr val="bg1"/>
          </a:solid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pt-BR" sz="3200">
                <a:solidFill>
                  <a:schemeClr val="tx1"/>
                </a:solidFill>
                <a:ea typeface="Segoe UI" pitchFamily="34" charset="0"/>
                <a:cs typeface="Segoe UI" pitchFamily="34" charset="0"/>
              </a:rPr>
              <a:t>Intenção</a:t>
            </a:r>
          </a:p>
        </p:txBody>
      </p:sp>
    </p:spTree>
    <p:extLst>
      <p:ext uri="{BB962C8B-B14F-4D97-AF65-F5344CB8AC3E}">
        <p14:creationId xmlns:p14="http://schemas.microsoft.com/office/powerpoint/2010/main" val="33885468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B2F5-8962-4ED1-BC1E-78AC493EFAAA}"/>
              </a:ext>
            </a:extLst>
          </p:cNvPr>
          <p:cNvSpPr>
            <a:spLocks noGrp="1"/>
          </p:cNvSpPr>
          <p:nvPr>
            <p:ph type="title"/>
          </p:nvPr>
        </p:nvSpPr>
        <p:spPr>
          <a:xfrm>
            <a:off x="588263" y="457200"/>
            <a:ext cx="11018520" cy="492443"/>
          </a:xfrm>
        </p:spPr>
        <p:txBody>
          <a:bodyPr/>
          <a:lstStyle/>
          <a:p>
            <a:r>
              <a:rPr lang="pt-BR" sz="3200"/>
              <a:t>Respostas às perguntas</a:t>
            </a:r>
          </a:p>
        </p:txBody>
      </p:sp>
      <p:sp>
        <p:nvSpPr>
          <p:cNvPr id="6" name="Text Placeholder 5">
            <a:extLst>
              <a:ext uri="{FF2B5EF4-FFF2-40B4-BE49-F238E27FC236}">
                <a16:creationId xmlns:a16="http://schemas.microsoft.com/office/drawing/2014/main" id="{CFBB43F5-213C-4544-BA26-77E6A5582BC2}"/>
              </a:ext>
            </a:extLst>
          </p:cNvPr>
          <p:cNvSpPr>
            <a:spLocks noGrp="1"/>
          </p:cNvSpPr>
          <p:nvPr>
            <p:ph type="body" sz="quarter" idx="10"/>
          </p:nvPr>
        </p:nvSpPr>
        <p:spPr>
          <a:xfrm>
            <a:off x="709350" y="2211153"/>
            <a:ext cx="6479862" cy="2917722"/>
          </a:xfrm>
        </p:spPr>
        <p:txBody>
          <a:bodyPr/>
          <a:lstStyle/>
          <a:p>
            <a:r>
              <a:rPr lang="pt-BR"/>
              <a:t>Defina uma </a:t>
            </a:r>
            <a:r>
              <a:rPr lang="pt-BR" i="1"/>
              <a:t>base de dados de conhecimento</a:t>
            </a:r>
            <a:r>
              <a:rPr lang="pt-BR"/>
              <a:t> de pares de pergunta e resposta:</a:t>
            </a:r>
          </a:p>
          <a:p>
            <a:pPr lvl="1"/>
            <a:r>
              <a:rPr lang="pt-BR"/>
              <a:t>Inserindo perguntas e respostas</a:t>
            </a:r>
          </a:p>
          <a:p>
            <a:pPr lvl="1"/>
            <a:r>
              <a:rPr lang="pt-BR"/>
              <a:t>A partir de um documento de FAQs existente</a:t>
            </a:r>
          </a:p>
          <a:p>
            <a:pPr lvl="1"/>
            <a:r>
              <a:rPr lang="pt-BR"/>
              <a:t>Usando um </a:t>
            </a:r>
            <a:r>
              <a:rPr lang="pt-BR" i="1"/>
              <a:t>bate-papo</a:t>
            </a:r>
            <a:r>
              <a:rPr lang="pt-BR"/>
              <a:t> integrado</a:t>
            </a:r>
          </a:p>
          <a:p>
            <a:r>
              <a:rPr lang="pt-BR"/>
              <a:t>Consuma a base de dados de conhecimento de aplicativos clientes, inclusive bots</a:t>
            </a:r>
          </a:p>
        </p:txBody>
      </p:sp>
      <p:grpSp>
        <p:nvGrpSpPr>
          <p:cNvPr id="21" name="Group 20">
            <a:extLst>
              <a:ext uri="{FF2B5EF4-FFF2-40B4-BE49-F238E27FC236}">
                <a16:creationId xmlns:a16="http://schemas.microsoft.com/office/drawing/2014/main" id="{7BCA3B4E-4F2D-4AE0-8DC8-AC60A78B1864}"/>
              </a:ext>
            </a:extLst>
          </p:cNvPr>
          <p:cNvGrpSpPr/>
          <p:nvPr/>
        </p:nvGrpSpPr>
        <p:grpSpPr>
          <a:xfrm>
            <a:off x="7864064" y="2425375"/>
            <a:ext cx="1710850" cy="2102941"/>
            <a:chOff x="7194363" y="2238631"/>
            <a:chExt cx="1710850" cy="2102941"/>
          </a:xfrm>
        </p:grpSpPr>
        <p:grpSp>
          <p:nvGrpSpPr>
            <p:cNvPr id="19" name="Group 18">
              <a:extLst>
                <a:ext uri="{FF2B5EF4-FFF2-40B4-BE49-F238E27FC236}">
                  <a16:creationId xmlns:a16="http://schemas.microsoft.com/office/drawing/2014/main" id="{28AE2BF0-92D8-4114-B33B-D444907C2770}"/>
                </a:ext>
              </a:extLst>
            </p:cNvPr>
            <p:cNvGrpSpPr/>
            <p:nvPr/>
          </p:nvGrpSpPr>
          <p:grpSpPr>
            <a:xfrm>
              <a:off x="7386702" y="2238631"/>
              <a:ext cx="1518511" cy="1518511"/>
              <a:chOff x="8598639" y="3879000"/>
              <a:chExt cx="914400" cy="914400"/>
            </a:xfrm>
          </p:grpSpPr>
          <p:pic>
            <p:nvPicPr>
              <p:cNvPr id="23" name="Graphic 22" descr="Balão de conversa">
                <a:extLst>
                  <a:ext uri="{FF2B5EF4-FFF2-40B4-BE49-F238E27FC236}">
                    <a16:creationId xmlns:a16="http://schemas.microsoft.com/office/drawing/2014/main" id="{EA62BB5B-D6DB-424C-A979-256F40D055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8639" y="3879000"/>
                <a:ext cx="914400" cy="914400"/>
              </a:xfrm>
              <a:prstGeom prst="rect">
                <a:avLst/>
              </a:prstGeom>
            </p:spPr>
          </p:pic>
          <p:sp>
            <p:nvSpPr>
              <p:cNvPr id="24" name="TextBox 23">
                <a:extLst>
                  <a:ext uri="{FF2B5EF4-FFF2-40B4-BE49-F238E27FC236}">
                    <a16:creationId xmlns:a16="http://schemas.microsoft.com/office/drawing/2014/main" id="{36E306FC-F9A5-4437-96ED-93D078C34208}"/>
                  </a:ext>
                </a:extLst>
              </p:cNvPr>
              <p:cNvSpPr txBox="1"/>
              <p:nvPr/>
            </p:nvSpPr>
            <p:spPr>
              <a:xfrm>
                <a:off x="8761835" y="4087471"/>
                <a:ext cx="207728" cy="315067"/>
              </a:xfrm>
              <a:prstGeom prst="rect">
                <a:avLst/>
              </a:prstGeom>
              <a:noFill/>
            </p:spPr>
            <p:txBody>
              <a:bodyPr wrap="none" rtlCol="0">
                <a:spAutoFit/>
              </a:bodyPr>
              <a:lstStyle/>
              <a:p>
                <a:r>
                  <a:rPr lang="pt-BR" sz="2800" b="1"/>
                  <a:t>?</a:t>
                </a:r>
              </a:p>
            </p:txBody>
          </p:sp>
          <p:sp>
            <p:nvSpPr>
              <p:cNvPr id="26" name="TextBox 25">
                <a:extLst>
                  <a:ext uri="{FF2B5EF4-FFF2-40B4-BE49-F238E27FC236}">
                    <a16:creationId xmlns:a16="http://schemas.microsoft.com/office/drawing/2014/main" id="{D87530AD-173D-4630-8D69-CE75543BC9A7}"/>
                  </a:ext>
                </a:extLst>
              </p:cNvPr>
              <p:cNvSpPr txBox="1"/>
              <p:nvPr/>
            </p:nvSpPr>
            <p:spPr>
              <a:xfrm>
                <a:off x="9085384" y="4163032"/>
                <a:ext cx="181666" cy="315067"/>
              </a:xfrm>
              <a:prstGeom prst="rect">
                <a:avLst/>
              </a:prstGeom>
              <a:noFill/>
            </p:spPr>
            <p:txBody>
              <a:bodyPr wrap="none" rtlCol="0">
                <a:spAutoFit/>
              </a:bodyPr>
              <a:lstStyle/>
              <a:p>
                <a:r>
                  <a:rPr lang="pt-BR" sz="2800" b="1"/>
                  <a:t>!</a:t>
                </a:r>
              </a:p>
            </p:txBody>
          </p:sp>
        </p:grpSp>
        <p:pic>
          <p:nvPicPr>
            <p:cNvPr id="20" name="Graphic 19">
              <a:extLst>
                <a:ext uri="{FF2B5EF4-FFF2-40B4-BE49-F238E27FC236}">
                  <a16:creationId xmlns:a16="http://schemas.microsoft.com/office/drawing/2014/main" id="{8DA76AE3-54B9-46EB-8865-985898B525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4363" y="3359012"/>
              <a:ext cx="1663456" cy="982560"/>
            </a:xfrm>
            <a:prstGeom prst="rect">
              <a:avLst/>
            </a:prstGeom>
          </p:spPr>
        </p:pic>
      </p:grpSp>
    </p:spTree>
    <p:extLst>
      <p:ext uri="{BB962C8B-B14F-4D97-AF65-F5344CB8AC3E}">
        <p14:creationId xmlns:p14="http://schemas.microsoft.com/office/powerpoint/2010/main" val="415804067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a:xfrm>
            <a:off x="588263" y="457200"/>
            <a:ext cx="11018520" cy="492443"/>
          </a:xfrm>
        </p:spPr>
        <p:txBody>
          <a:bodyPr/>
          <a:lstStyle/>
          <a:p>
            <a:r>
              <a:rPr lang="pt-BR" sz="3200"/>
              <a:t>Serviço de Bot do Azure</a:t>
            </a:r>
          </a:p>
        </p:txBody>
      </p:sp>
      <p:sp>
        <p:nvSpPr>
          <p:cNvPr id="18" name="Text Placeholder 17">
            <a:extLst>
              <a:ext uri="{FF2B5EF4-FFF2-40B4-BE49-F238E27FC236}">
                <a16:creationId xmlns:a16="http://schemas.microsoft.com/office/drawing/2014/main" id="{A21FE19E-AF20-4B44-B99B-533E17541543}"/>
              </a:ext>
            </a:extLst>
          </p:cNvPr>
          <p:cNvSpPr>
            <a:spLocks noGrp="1"/>
          </p:cNvSpPr>
          <p:nvPr>
            <p:ph type="body" sz="quarter" idx="10"/>
          </p:nvPr>
        </p:nvSpPr>
        <p:spPr>
          <a:xfrm>
            <a:off x="1233477" y="4822654"/>
            <a:ext cx="10373306" cy="1465016"/>
          </a:xfrm>
        </p:spPr>
        <p:txBody>
          <a:bodyPr/>
          <a:lstStyle/>
          <a:p>
            <a:r>
              <a:rPr lang="pt-BR"/>
              <a:t>Plataforma baseada em nuvem para desenvolver e gerenciar bots</a:t>
            </a:r>
          </a:p>
          <a:p>
            <a:r>
              <a:rPr lang="pt-BR"/>
              <a:t>Integração com </a:t>
            </a:r>
            <a:r>
              <a:rPr lang="pt-BR" b="1"/>
              <a:t>Linguagem</a:t>
            </a:r>
            <a:r>
              <a:rPr lang="pt-BR"/>
              <a:t> e outros serviços</a:t>
            </a:r>
          </a:p>
          <a:p>
            <a:r>
              <a:rPr lang="pt-BR"/>
              <a:t>Conectividade em vários canais</a:t>
            </a:r>
          </a:p>
        </p:txBody>
      </p:sp>
      <p:grpSp>
        <p:nvGrpSpPr>
          <p:cNvPr id="7" name="Group 6">
            <a:extLst>
              <a:ext uri="{FF2B5EF4-FFF2-40B4-BE49-F238E27FC236}">
                <a16:creationId xmlns:a16="http://schemas.microsoft.com/office/drawing/2014/main" id="{105031A1-B09A-4E70-AE5D-6BE11868220E}"/>
              </a:ext>
            </a:extLst>
          </p:cNvPr>
          <p:cNvGrpSpPr/>
          <p:nvPr/>
        </p:nvGrpSpPr>
        <p:grpSpPr>
          <a:xfrm>
            <a:off x="3093495" y="1302838"/>
            <a:ext cx="6005009" cy="3397981"/>
            <a:chOff x="3093495" y="1315717"/>
            <a:chExt cx="6005009" cy="3397981"/>
          </a:xfrm>
        </p:grpSpPr>
        <p:sp>
          <p:nvSpPr>
            <p:cNvPr id="50" name="Rectangle 49">
              <a:extLst>
                <a:ext uri="{FF2B5EF4-FFF2-40B4-BE49-F238E27FC236}">
                  <a16:creationId xmlns:a16="http://schemas.microsoft.com/office/drawing/2014/main" id="{A5C8A719-B981-4FDA-AFF1-2946C309106F}"/>
                </a:ext>
              </a:extLst>
            </p:cNvPr>
            <p:cNvSpPr/>
            <p:nvPr/>
          </p:nvSpPr>
          <p:spPr>
            <a:xfrm>
              <a:off x="3093495" y="1315717"/>
              <a:ext cx="6005009" cy="3397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Graphic 51" descr="Usuário">
              <a:extLst>
                <a:ext uri="{FF2B5EF4-FFF2-40B4-BE49-F238E27FC236}">
                  <a16:creationId xmlns:a16="http://schemas.microsoft.com/office/drawing/2014/main" id="{C48C2B05-7762-499F-BB11-FCA088B891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74617" y="2522783"/>
              <a:ext cx="952043" cy="952043"/>
            </a:xfrm>
            <a:prstGeom prst="rect">
              <a:avLst/>
            </a:prstGeom>
          </p:spPr>
        </p:pic>
        <p:pic>
          <p:nvPicPr>
            <p:cNvPr id="54" name="Graphic 53" descr="Email">
              <a:extLst>
                <a:ext uri="{FF2B5EF4-FFF2-40B4-BE49-F238E27FC236}">
                  <a16:creationId xmlns:a16="http://schemas.microsoft.com/office/drawing/2014/main" id="{48E24FC1-0C8B-4245-8312-BAD6290985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68617" y="2735328"/>
              <a:ext cx="590819" cy="590819"/>
            </a:xfrm>
            <a:prstGeom prst="rect">
              <a:avLst/>
            </a:prstGeom>
          </p:spPr>
        </p:pic>
        <p:pic>
          <p:nvPicPr>
            <p:cNvPr id="55" name="Graphic 54" descr="Usuário">
              <a:extLst>
                <a:ext uri="{FF2B5EF4-FFF2-40B4-BE49-F238E27FC236}">
                  <a16:creationId xmlns:a16="http://schemas.microsoft.com/office/drawing/2014/main" id="{A3A56F4C-60D3-45F3-B25C-8969156A74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74617" y="1422062"/>
              <a:ext cx="952043" cy="952043"/>
            </a:xfrm>
            <a:prstGeom prst="rect">
              <a:avLst/>
            </a:prstGeom>
          </p:spPr>
        </p:pic>
        <p:grpSp>
          <p:nvGrpSpPr>
            <p:cNvPr id="56" name="Group 55">
              <a:extLst>
                <a:ext uri="{FF2B5EF4-FFF2-40B4-BE49-F238E27FC236}">
                  <a16:creationId xmlns:a16="http://schemas.microsoft.com/office/drawing/2014/main" id="{F8D3820E-2E6F-4A3D-8DAE-15C56E85B9EE}"/>
                </a:ext>
              </a:extLst>
            </p:cNvPr>
            <p:cNvGrpSpPr/>
            <p:nvPr/>
          </p:nvGrpSpPr>
          <p:grpSpPr>
            <a:xfrm>
              <a:off x="4129805" y="1422062"/>
              <a:ext cx="952043" cy="952043"/>
              <a:chOff x="3283601" y="1391764"/>
              <a:chExt cx="914400" cy="914400"/>
            </a:xfrm>
          </p:grpSpPr>
          <p:pic>
            <p:nvPicPr>
              <p:cNvPr id="68" name="Graphic 67" descr="Janela do navegador">
                <a:extLst>
                  <a:ext uri="{FF2B5EF4-FFF2-40B4-BE49-F238E27FC236}">
                    <a16:creationId xmlns:a16="http://schemas.microsoft.com/office/drawing/2014/main" id="{B59CCE1B-FCDD-461E-ABBF-B86971A1B0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83601" y="1391764"/>
                <a:ext cx="914400" cy="914400"/>
              </a:xfrm>
              <a:prstGeom prst="rect">
                <a:avLst/>
              </a:prstGeom>
            </p:spPr>
          </p:pic>
          <p:pic>
            <p:nvPicPr>
              <p:cNvPr id="69" name="Graphic 68" descr="Chat">
                <a:extLst>
                  <a:ext uri="{FF2B5EF4-FFF2-40B4-BE49-F238E27FC236}">
                    <a16:creationId xmlns:a16="http://schemas.microsoft.com/office/drawing/2014/main" id="{ADFA556F-5EB2-4463-9DF7-0114922B19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93797" y="1649905"/>
                <a:ext cx="494543" cy="494543"/>
              </a:xfrm>
              <a:prstGeom prst="rect">
                <a:avLst/>
              </a:prstGeom>
            </p:spPr>
          </p:pic>
        </p:grpSp>
        <p:cxnSp>
          <p:nvCxnSpPr>
            <p:cNvPr id="60" name="Connector: Elbow 59">
              <a:extLst>
                <a:ext uri="{FF2B5EF4-FFF2-40B4-BE49-F238E27FC236}">
                  <a16:creationId xmlns:a16="http://schemas.microsoft.com/office/drawing/2014/main" id="{8C2C2281-1FA1-4CA7-9DA1-814102E1BB0A}"/>
                </a:ext>
              </a:extLst>
            </p:cNvPr>
            <p:cNvCxnSpPr>
              <a:stCxn id="17" idx="3"/>
            </p:cNvCxnSpPr>
            <p:nvPr/>
          </p:nvCxnSpPr>
          <p:spPr>
            <a:xfrm>
              <a:off x="5081848" y="1898083"/>
              <a:ext cx="951520" cy="1008837"/>
            </a:xfrm>
            <a:prstGeom prst="bentConnector3">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6CC965D0-C534-4FA9-A5BC-81CE2F2995CC}"/>
                </a:ext>
              </a:extLst>
            </p:cNvPr>
            <p:cNvCxnSpPr>
              <a:cxnSpLocks/>
            </p:cNvCxnSpPr>
            <p:nvPr/>
          </p:nvCxnSpPr>
          <p:spPr>
            <a:xfrm flipV="1">
              <a:off x="4746893" y="2906921"/>
              <a:ext cx="1286475" cy="1207049"/>
            </a:xfrm>
            <a:prstGeom prst="bentConnector3">
              <a:avLst>
                <a:gd name="adj1" fmla="val 62989"/>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D364C58-44FF-4934-944A-DAB78CB32ABC}"/>
                </a:ext>
              </a:extLst>
            </p:cNvPr>
            <p:cNvCxnSpPr>
              <a:cxnSpLocks/>
            </p:cNvCxnSpPr>
            <p:nvPr/>
          </p:nvCxnSpPr>
          <p:spPr>
            <a:xfrm>
              <a:off x="4863556" y="2906921"/>
              <a:ext cx="1169812" cy="0"/>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0457AD3-EDFC-4E0D-9AD9-0E03E7FB4B88}"/>
                </a:ext>
              </a:extLst>
            </p:cNvPr>
            <p:cNvCxnSpPr>
              <a:cxnSpLocks/>
            </p:cNvCxnSpPr>
            <p:nvPr/>
          </p:nvCxnSpPr>
          <p:spPr>
            <a:xfrm>
              <a:off x="6877318" y="2906921"/>
              <a:ext cx="1152451" cy="0"/>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8" name="Graphic 47" descr="Call center">
              <a:extLst>
                <a:ext uri="{FF2B5EF4-FFF2-40B4-BE49-F238E27FC236}">
                  <a16:creationId xmlns:a16="http://schemas.microsoft.com/office/drawing/2014/main" id="{639D9571-E6A0-4F3C-9E08-5CAD37C3D1D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74617" y="3621609"/>
              <a:ext cx="952043" cy="952043"/>
            </a:xfrm>
            <a:prstGeom prst="rect">
              <a:avLst/>
            </a:prstGeom>
          </p:spPr>
        </p:pic>
        <p:pic>
          <p:nvPicPr>
            <p:cNvPr id="49" name="Graphic 48" descr="Fala">
              <a:extLst>
                <a:ext uri="{FF2B5EF4-FFF2-40B4-BE49-F238E27FC236}">
                  <a16:creationId xmlns:a16="http://schemas.microsoft.com/office/drawing/2014/main" id="{65063937-4F09-4E24-BB90-A3530217843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4110017" y="3580658"/>
              <a:ext cx="710187" cy="710187"/>
            </a:xfrm>
            <a:prstGeom prst="rect">
              <a:avLst/>
            </a:prstGeom>
          </p:spPr>
        </p:pic>
        <p:pic>
          <p:nvPicPr>
            <p:cNvPr id="4" name="Graphic 3">
              <a:extLst>
                <a:ext uri="{FF2B5EF4-FFF2-40B4-BE49-F238E27FC236}">
                  <a16:creationId xmlns:a16="http://schemas.microsoft.com/office/drawing/2014/main" id="{E9A02B29-F12C-4348-8744-8C62737DA07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095999" y="2575696"/>
              <a:ext cx="762322" cy="762322"/>
            </a:xfrm>
            <a:prstGeom prst="rect">
              <a:avLst/>
            </a:prstGeom>
          </p:spPr>
        </p:pic>
        <p:pic>
          <p:nvPicPr>
            <p:cNvPr id="31" name="Graphic 30">
              <a:extLst>
                <a:ext uri="{FF2B5EF4-FFF2-40B4-BE49-F238E27FC236}">
                  <a16:creationId xmlns:a16="http://schemas.microsoft.com/office/drawing/2014/main" id="{C84E3E2D-6738-4CDE-8D42-A4E9E65FB00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042678" y="2648845"/>
              <a:ext cx="1042917" cy="616024"/>
            </a:xfrm>
            <a:prstGeom prst="rect">
              <a:avLst/>
            </a:prstGeom>
          </p:spPr>
        </p:pic>
      </p:grpSp>
    </p:spTree>
    <p:extLst>
      <p:ext uri="{BB962C8B-B14F-4D97-AF65-F5344CB8AC3E}">
        <p14:creationId xmlns:p14="http://schemas.microsoft.com/office/powerpoint/2010/main" val="122317769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a:xfrm>
            <a:off x="588263" y="457200"/>
            <a:ext cx="11018520" cy="492443"/>
          </a:xfrm>
        </p:spPr>
        <p:txBody>
          <a:bodyPr/>
          <a:lstStyle/>
          <a:p>
            <a:r>
              <a:rPr lang="pt-BR" sz="3200"/>
              <a:t>Laboratório: Analisar texto usando o serviço Linguagem</a:t>
            </a:r>
          </a:p>
        </p:txBody>
      </p:sp>
      <p:sp>
        <p:nvSpPr>
          <p:cNvPr id="4" name="Text Placeholder 3">
            <a:extLst>
              <a:ext uri="{FF2B5EF4-FFF2-40B4-BE49-F238E27FC236}">
                <a16:creationId xmlns:a16="http://schemas.microsoft.com/office/drawing/2014/main" id="{7A53DAE2-E571-4E6F-AE96-3A841D42CF4E}"/>
              </a:ext>
            </a:extLst>
          </p:cNvPr>
          <p:cNvSpPr txBox="1">
            <a:spLocks/>
          </p:cNvSpPr>
          <p:nvPr/>
        </p:nvSpPr>
        <p:spPr>
          <a:xfrm>
            <a:off x="1139687" y="2938145"/>
            <a:ext cx="10243929" cy="2356097"/>
          </a:xfrm>
          <a:prstGeom prst="rect">
            <a:avLst/>
          </a:prstGeom>
          <a:ln w="28575">
            <a:solidFill>
              <a:srgbClr val="0078D4"/>
            </a:solidFill>
          </a:ln>
        </p:spPr>
        <p:txBody>
          <a:bodyPr lIns="91440" tIns="45720" rIns="91440" bIns="45720" anchor="t"/>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indent="-457200" defTabSz="914400">
              <a:buAutoNum type="arabicPeriod"/>
              <a:defRPr/>
            </a:pPr>
            <a:r>
              <a:rPr lang="pt-BR" sz="2400">
                <a:latin typeface="Segoe UI"/>
                <a:cs typeface="Segoe UI"/>
              </a:rPr>
              <a:t>Inicie a máquina virtual para este laboratório</a:t>
            </a:r>
          </a:p>
          <a:p>
            <a:pPr marL="457200" lvl="2" defTabSz="914400">
              <a:defRPr/>
            </a:pPr>
            <a:r>
              <a:rPr lang="pt-BR">
                <a:latin typeface="Segoe UI"/>
                <a:cs typeface="Segoe UI"/>
              </a:rPr>
              <a:t>ou acesse a página de exercícios em </a:t>
            </a:r>
            <a:r>
              <a:rPr lang="pt-BR">
                <a:latin typeface="Segoe UI"/>
                <a:ea typeface="+mj-lt"/>
                <a:cs typeface="+mj-lt"/>
                <a:hlinkClick r:id="rId3"/>
              </a:rPr>
              <a:t>https://aka.ms/ai900-module-04</a:t>
            </a:r>
            <a:r>
              <a:rPr lang="pt-BR">
                <a:latin typeface="Segoe UI"/>
                <a:cs typeface="Segoe UI Semibold"/>
              </a:rPr>
              <a:t> </a:t>
            </a:r>
            <a:r>
              <a:rPr lang="pt-BR">
                <a:latin typeface="Segoe UI"/>
                <a:cs typeface="Segoe UI"/>
              </a:rPr>
              <a:t>    </a:t>
            </a:r>
          </a:p>
          <a:p>
            <a:pPr marL="457200" indent="-457200" defTabSz="914400">
              <a:buAutoNum type="arabicPeriod"/>
              <a:defRPr/>
            </a:pPr>
            <a:r>
              <a:rPr lang="pt-BR" sz="2400">
                <a:latin typeface="Segoe UI"/>
                <a:cs typeface="Segoe UI"/>
              </a:rPr>
              <a:t>Siga as instruções para concluir o exercício no Microsoft Learn</a:t>
            </a:r>
          </a:p>
          <a:p>
            <a:pPr marL="457200" lvl="2" defTabSz="914400">
              <a:defRPr/>
            </a:pPr>
            <a:r>
              <a:rPr lang="pt-BR">
                <a:latin typeface="Segoe UI"/>
                <a:cs typeface="Segoe UI"/>
              </a:rPr>
              <a:t>Use a assinatura do Azure fornecida para este laboratório</a:t>
            </a:r>
          </a:p>
        </p:txBody>
      </p:sp>
      <p:grpSp>
        <p:nvGrpSpPr>
          <p:cNvPr id="5" name="Group 4" descr="Ícone de três pontos e formas em V apontando para fora nos lados esquerdo e direito">
            <a:extLst>
              <a:ext uri="{FF2B5EF4-FFF2-40B4-BE49-F238E27FC236}">
                <a16:creationId xmlns:a16="http://schemas.microsoft.com/office/drawing/2014/main" id="{283351B3-8329-47CA-B64F-2FE520FF18AF}"/>
              </a:ext>
            </a:extLst>
          </p:cNvPr>
          <p:cNvGrpSpPr/>
          <p:nvPr/>
        </p:nvGrpSpPr>
        <p:grpSpPr>
          <a:xfrm>
            <a:off x="10616413" y="4592011"/>
            <a:ext cx="702132" cy="702232"/>
            <a:chOff x="3088645" y="5729498"/>
            <a:chExt cx="648328" cy="648420"/>
          </a:xfrm>
        </p:grpSpPr>
        <p:grpSp>
          <p:nvGrpSpPr>
            <p:cNvPr id="6" name="Group 5">
              <a:extLst>
                <a:ext uri="{FF2B5EF4-FFF2-40B4-BE49-F238E27FC236}">
                  <a16:creationId xmlns:a16="http://schemas.microsoft.com/office/drawing/2014/main" id="{9133A064-9C81-4014-9FC1-F84DA988F720}"/>
                </a:ext>
                <a:ext uri="{C183D7F6-B498-43B3-948B-1728B52AA6E4}">
                  <adec:decorative xmlns:adec="http://schemas.microsoft.com/office/drawing/2017/decorative" val="1"/>
                </a:ext>
              </a:extLst>
            </p:cNvPr>
            <p:cNvGrpSpPr/>
            <p:nvPr/>
          </p:nvGrpSpPr>
          <p:grpSpPr>
            <a:xfrm>
              <a:off x="3088645" y="5729498"/>
              <a:ext cx="648328" cy="648420"/>
              <a:chOff x="7962901" y="3032919"/>
              <a:chExt cx="981074" cy="981076"/>
            </a:xfrm>
          </p:grpSpPr>
          <p:sp>
            <p:nvSpPr>
              <p:cNvPr id="8" name="Freeform 5">
                <a:extLst>
                  <a:ext uri="{FF2B5EF4-FFF2-40B4-BE49-F238E27FC236}">
                    <a16:creationId xmlns:a16="http://schemas.microsoft.com/office/drawing/2014/main" id="{E7806C2A-B6AA-4762-93F5-94E33236CDB4}"/>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6">
                <a:extLst>
                  <a:ext uri="{FF2B5EF4-FFF2-40B4-BE49-F238E27FC236}">
                    <a16:creationId xmlns:a16="http://schemas.microsoft.com/office/drawing/2014/main" id="{D9D6A5BF-92F4-4FCE-83F6-27F8BEA23645}"/>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7" name="Picture 6" descr="Ícone de três pontos e formas em V apontando para fora nos lados esquerdo e direito">
              <a:extLst>
                <a:ext uri="{FF2B5EF4-FFF2-40B4-BE49-F238E27FC236}">
                  <a16:creationId xmlns:a16="http://schemas.microsoft.com/office/drawing/2014/main" id="{469FF4FB-E920-4A57-AC3D-31B608DFD0D0}"/>
                </a:ext>
              </a:extLst>
            </p:cNvPr>
            <p:cNvPicPr>
              <a:picLocks noChangeAspect="1"/>
            </p:cNvPicPr>
            <p:nvPr/>
          </p:nvPicPr>
          <p:blipFill>
            <a:blip r:embed="rId4"/>
            <a:stretch>
              <a:fillRect/>
            </a:stretch>
          </p:blipFill>
          <p:spPr>
            <a:xfrm>
              <a:off x="3184209" y="5952822"/>
              <a:ext cx="457200" cy="201773"/>
            </a:xfrm>
            <a:prstGeom prst="rect">
              <a:avLst/>
            </a:prstGeom>
          </p:spPr>
        </p:pic>
      </p:grpSp>
      <p:sp>
        <p:nvSpPr>
          <p:cNvPr id="10" name="Text Placeholder 1">
            <a:extLst>
              <a:ext uri="{FF2B5EF4-FFF2-40B4-BE49-F238E27FC236}">
                <a16:creationId xmlns:a16="http://schemas.microsoft.com/office/drawing/2014/main" id="{F374DAA4-16E9-4207-B76A-7A88E36F6ACD}"/>
              </a:ext>
            </a:extLst>
          </p:cNvPr>
          <p:cNvSpPr txBox="1">
            <a:spLocks/>
          </p:cNvSpPr>
          <p:nvPr/>
        </p:nvSpPr>
        <p:spPr>
          <a:xfrm>
            <a:off x="586740" y="1759228"/>
            <a:ext cx="11018520"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pt-BR"/>
              <a:t>Neste laboratório, você usará o serviço cognitivo de </a:t>
            </a:r>
            <a:r>
              <a:rPr lang="pt-BR" b="1"/>
              <a:t>Linguagem</a:t>
            </a:r>
            <a:r>
              <a:rPr lang="pt-BR"/>
              <a:t> para analisar texto.</a:t>
            </a:r>
          </a:p>
        </p:txBody>
      </p:sp>
    </p:spTree>
    <p:extLst>
      <p:ext uri="{BB962C8B-B14F-4D97-AF65-F5344CB8AC3E}">
        <p14:creationId xmlns:p14="http://schemas.microsoft.com/office/powerpoint/2010/main" val="225131384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5FCF-B252-4FCE-BD44-0A5779C8AFE7}"/>
              </a:ext>
            </a:extLst>
          </p:cNvPr>
          <p:cNvSpPr>
            <a:spLocks noGrp="1"/>
          </p:cNvSpPr>
          <p:nvPr>
            <p:ph type="title"/>
          </p:nvPr>
        </p:nvSpPr>
        <p:spPr/>
        <p:txBody>
          <a:bodyPr/>
          <a:lstStyle/>
          <a:p>
            <a:r>
              <a:rPr lang="pt-BR"/>
              <a:t>Revisão do módulo</a:t>
            </a:r>
          </a:p>
        </p:txBody>
      </p:sp>
      <p:sp>
        <p:nvSpPr>
          <p:cNvPr id="4" name="Text Placeholder 7">
            <a:extLst>
              <a:ext uri="{FF2B5EF4-FFF2-40B4-BE49-F238E27FC236}">
                <a16:creationId xmlns:a16="http://schemas.microsoft.com/office/drawing/2014/main" id="{9675D678-8D9C-404E-AD11-B3AD6027F0FC}"/>
              </a:ext>
            </a:extLst>
          </p:cNvPr>
          <p:cNvSpPr txBox="1">
            <a:spLocks/>
          </p:cNvSpPr>
          <p:nvPr/>
        </p:nvSpPr>
        <p:spPr>
          <a:xfrm>
            <a:off x="1308924" y="1467561"/>
            <a:ext cx="10554536" cy="1382587"/>
          </a:xfrm>
          <a:prstGeom prst="rect">
            <a:avLst/>
          </a:prstGeom>
        </p:spPr>
        <p:txBody>
          <a:bodyPr lIns="91440" tIns="45720" rIns="91440" bIns="45720" anchor="t"/>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742">
              <a:defRPr/>
            </a:pPr>
            <a:r>
              <a:rPr lang="pt-BR" sz="1800"/>
              <a:t>Quais são alguns recursos incluídos no serviço Linguagem? </a:t>
            </a:r>
          </a:p>
          <a:p>
            <a:pPr marL="288925" indent="-288925" defTabSz="932742">
              <a:spcBef>
                <a:spcPts val="300"/>
              </a:spcBef>
              <a:spcAft>
                <a:spcPts val="600"/>
              </a:spcAft>
              <a:buSzTx/>
              <a:buFont typeface="Wingdings" panose="05000000000000000000" pitchFamily="2" charset="2"/>
              <a:buChar char="q"/>
              <a:defRPr/>
            </a:pPr>
            <a:r>
              <a:rPr lang="pt-BR" sz="1400">
                <a:cs typeface="Segoe UI Semibold"/>
              </a:rPr>
              <a:t>Tradução e implantação do bot do Azure</a:t>
            </a:r>
          </a:p>
          <a:p>
            <a:pPr marL="288925" indent="-288925" defTabSz="932742">
              <a:spcBef>
                <a:spcPts val="300"/>
              </a:spcBef>
              <a:spcAft>
                <a:spcPts val="600"/>
              </a:spcAft>
              <a:buSzTx/>
              <a:buFont typeface="Wingdings" panose="05000000000000000000" pitchFamily="2" charset="2"/>
              <a:buChar char="q"/>
              <a:defRPr/>
            </a:pPr>
            <a:r>
              <a:rPr lang="pt-BR" sz="1400"/>
              <a:t>Reconhecimento de fala</a:t>
            </a:r>
          </a:p>
          <a:p>
            <a:pPr marL="288925" indent="-288925" defTabSz="932742">
              <a:spcBef>
                <a:spcPts val="300"/>
              </a:spcBef>
              <a:spcAft>
                <a:spcPts val="600"/>
              </a:spcAft>
              <a:buSzTx/>
              <a:buFont typeface="Wingdings" panose="05000000000000000000" pitchFamily="2" charset="2"/>
              <a:buChar char="q"/>
              <a:defRPr/>
            </a:pPr>
            <a:r>
              <a:rPr lang="pt-BR" sz="1400"/>
              <a:t>Análise de texto, respostas personalizadas às perguntas, compreensão da linguagem coloquial </a:t>
            </a:r>
          </a:p>
        </p:txBody>
      </p:sp>
      <p:sp>
        <p:nvSpPr>
          <p:cNvPr id="5" name="Graphic 26" descr="Marca de verificação em fazer backup e restaurar bancos de dados">
            <a:extLst>
              <a:ext uri="{FF2B5EF4-FFF2-40B4-BE49-F238E27FC236}">
                <a16:creationId xmlns:a16="http://schemas.microsoft.com/office/drawing/2014/main" id="{55FD6304-2F37-4FEC-8FB1-C9BC50E98F54}"/>
              </a:ext>
            </a:extLst>
          </p:cNvPr>
          <p:cNvSpPr/>
          <p:nvPr/>
        </p:nvSpPr>
        <p:spPr>
          <a:xfrm>
            <a:off x="1414542" y="2501265"/>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a:p>
        </p:txBody>
      </p:sp>
      <p:cxnSp>
        <p:nvCxnSpPr>
          <p:cNvPr id="6" name="Straight Connector 5">
            <a:extLst>
              <a:ext uri="{FF2B5EF4-FFF2-40B4-BE49-F238E27FC236}">
                <a16:creationId xmlns:a16="http://schemas.microsoft.com/office/drawing/2014/main" id="{BD272431-34E9-43E7-9024-F449E9440CBA}"/>
              </a:ext>
              <a:ext uri="{C183D7F6-B498-43B3-948B-1728B52AA6E4}">
                <adec:decorative xmlns:adec="http://schemas.microsoft.com/office/drawing/2017/decorative" val="1"/>
              </a:ext>
            </a:extLst>
          </p:cNvPr>
          <p:cNvCxnSpPr>
            <a:cxnSpLocks/>
          </p:cNvCxnSpPr>
          <p:nvPr/>
        </p:nvCxnSpPr>
        <p:spPr>
          <a:xfrm>
            <a:off x="1383345" y="2842652"/>
            <a:ext cx="1030414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9">
            <a:extLst>
              <a:ext uri="{FF2B5EF4-FFF2-40B4-BE49-F238E27FC236}">
                <a16:creationId xmlns:a16="http://schemas.microsoft.com/office/drawing/2014/main" id="{C2C59DA6-909C-4010-ADD9-B7AC43CD0A2B}"/>
              </a:ext>
            </a:extLst>
          </p:cNvPr>
          <p:cNvSpPr txBox="1">
            <a:spLocks/>
          </p:cNvSpPr>
          <p:nvPr/>
        </p:nvSpPr>
        <p:spPr>
          <a:xfrm>
            <a:off x="1338544" y="3099780"/>
            <a:ext cx="10617802" cy="1526341"/>
          </a:xfrm>
          <a:prstGeom prst="rect">
            <a:avLst/>
          </a:prstGeom>
        </p:spPr>
        <p:txBody>
          <a:bodyPr lIns="91440" tIns="45720" rIns="91440" bIns="45720" anchor="t"/>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pt-BR" sz="1800" dirty="0">
                <a:ea typeface="+mj-lt"/>
                <a:cs typeface="+mj-lt"/>
              </a:rPr>
              <a:t>Você deseja usar o serviço Linguagem para determinar os principais pontos de discussão em um documento de texto. Qual recurso do serviço deverá usar?</a:t>
            </a:r>
          </a:p>
          <a:p>
            <a:pPr marL="288925" indent="-288925">
              <a:spcBef>
                <a:spcPts val="300"/>
              </a:spcBef>
              <a:spcAft>
                <a:spcPts val="600"/>
              </a:spcAft>
              <a:buFont typeface="Wingdings" panose="05000000000000000000" pitchFamily="2" charset="2"/>
              <a:buChar char="q"/>
              <a:defRPr/>
            </a:pPr>
            <a:r>
              <a:rPr lang="pt-BR" sz="1400" dirty="0"/>
              <a:t>Análise de sentimento</a:t>
            </a:r>
          </a:p>
          <a:p>
            <a:pPr marL="288925" indent="-288925">
              <a:spcBef>
                <a:spcPts val="300"/>
              </a:spcBef>
              <a:spcAft>
                <a:spcPts val="600"/>
              </a:spcAft>
              <a:buFont typeface="Wingdings" panose="05000000000000000000" pitchFamily="2" charset="2"/>
              <a:buChar char="q"/>
              <a:defRPr/>
            </a:pPr>
            <a:r>
              <a:rPr lang="pt-BR" sz="1400" dirty="0">
                <a:cs typeface="Segoe UI Semibold"/>
              </a:rPr>
              <a:t>Extração de frases-chave </a:t>
            </a:r>
          </a:p>
          <a:p>
            <a:pPr marL="288925" indent="-288925">
              <a:spcBef>
                <a:spcPts val="300"/>
              </a:spcBef>
              <a:spcAft>
                <a:spcPts val="600"/>
              </a:spcAft>
              <a:buFont typeface="Wingdings" panose="05000000000000000000" pitchFamily="2" charset="2"/>
              <a:buChar char="q"/>
              <a:defRPr/>
            </a:pPr>
            <a:r>
              <a:rPr lang="pt-BR" sz="1400" dirty="0"/>
              <a:t>Detecção de entidade</a:t>
            </a:r>
          </a:p>
        </p:txBody>
      </p:sp>
      <p:sp>
        <p:nvSpPr>
          <p:cNvPr id="8" name="Graphic 26" descr="Marca de verificação em administrador de sistemas">
            <a:extLst>
              <a:ext uri="{FF2B5EF4-FFF2-40B4-BE49-F238E27FC236}">
                <a16:creationId xmlns:a16="http://schemas.microsoft.com/office/drawing/2014/main" id="{22D567B8-6090-4FC5-BA47-7A8393649D2D}"/>
              </a:ext>
            </a:extLst>
          </p:cNvPr>
          <p:cNvSpPr/>
          <p:nvPr/>
        </p:nvSpPr>
        <p:spPr>
          <a:xfrm>
            <a:off x="1425405" y="4066196"/>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dirty="0"/>
          </a:p>
        </p:txBody>
      </p:sp>
      <p:pic>
        <p:nvPicPr>
          <p:cNvPr id="11" name="Graphic 10" descr="Ponto de interrogação do crachá com preenchimento sólido">
            <a:extLst>
              <a:ext uri="{FF2B5EF4-FFF2-40B4-BE49-F238E27FC236}">
                <a16:creationId xmlns:a16="http://schemas.microsoft.com/office/drawing/2014/main" id="{0BA30EB3-97CE-4081-8D65-1A4974C45F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653" y="1349711"/>
            <a:ext cx="702232" cy="702232"/>
          </a:xfrm>
          <a:prstGeom prst="rect">
            <a:avLst/>
          </a:prstGeom>
        </p:spPr>
      </p:pic>
      <p:pic>
        <p:nvPicPr>
          <p:cNvPr id="12" name="Graphic 11" descr="Ponto de interrogação do crachá com preenchimento sólido">
            <a:extLst>
              <a:ext uri="{FF2B5EF4-FFF2-40B4-BE49-F238E27FC236}">
                <a16:creationId xmlns:a16="http://schemas.microsoft.com/office/drawing/2014/main" id="{5F047AE5-0FF4-4E3A-90A8-BCCFD4126B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074" y="3034469"/>
            <a:ext cx="702232" cy="702232"/>
          </a:xfrm>
          <a:prstGeom prst="rect">
            <a:avLst/>
          </a:prstGeom>
        </p:spPr>
      </p:pic>
      <p:cxnSp>
        <p:nvCxnSpPr>
          <p:cNvPr id="13" name="Straight Connector 12">
            <a:extLst>
              <a:ext uri="{FF2B5EF4-FFF2-40B4-BE49-F238E27FC236}">
                <a16:creationId xmlns:a16="http://schemas.microsoft.com/office/drawing/2014/main" id="{F52DDC64-86F9-448D-8714-4B7D4CE95F4B}"/>
              </a:ext>
              <a:ext uri="{C183D7F6-B498-43B3-948B-1728B52AA6E4}">
                <adec:decorative xmlns:adec="http://schemas.microsoft.com/office/drawing/2017/decorative" val="1"/>
              </a:ext>
            </a:extLst>
          </p:cNvPr>
          <p:cNvCxnSpPr>
            <a:cxnSpLocks/>
          </p:cNvCxnSpPr>
          <p:nvPr/>
        </p:nvCxnSpPr>
        <p:spPr>
          <a:xfrm>
            <a:off x="1383345" y="4709438"/>
            <a:ext cx="1030414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9">
            <a:extLst>
              <a:ext uri="{FF2B5EF4-FFF2-40B4-BE49-F238E27FC236}">
                <a16:creationId xmlns:a16="http://schemas.microsoft.com/office/drawing/2014/main" id="{CA531125-EDEF-47AA-B911-60F102D6EE13}"/>
              </a:ext>
            </a:extLst>
          </p:cNvPr>
          <p:cNvSpPr txBox="1">
            <a:spLocks/>
          </p:cNvSpPr>
          <p:nvPr/>
        </p:nvSpPr>
        <p:spPr>
          <a:xfrm>
            <a:off x="1393589" y="4780250"/>
            <a:ext cx="10383899" cy="1443714"/>
          </a:xfrm>
          <a:prstGeom prst="rect">
            <a:avLst/>
          </a:prstGeom>
        </p:spPr>
        <p:txBody>
          <a:bodyPr vert="horz" wrap="square" lIns="0" tIns="0" rIns="0" bIns="0" rtlCol="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ts val="1764"/>
              </a:lnSpc>
              <a:defRPr/>
            </a:pPr>
            <a:r>
              <a:rPr lang="pt-BR" sz="1800">
                <a:latin typeface="+mj-lt"/>
              </a:rPr>
              <a:t>Você quer criar uma base de dados de conhecimento para bots. Qual serviço você usaria? </a:t>
            </a:r>
          </a:p>
          <a:p>
            <a:pPr marL="288925" indent="-288925">
              <a:lnSpc>
                <a:spcPct val="100000"/>
              </a:lnSpc>
              <a:spcBef>
                <a:spcPts val="300"/>
              </a:spcBef>
              <a:spcAft>
                <a:spcPts val="600"/>
              </a:spcAft>
              <a:buFont typeface="Wingdings" panose="05000000000000000000" pitchFamily="2" charset="2"/>
              <a:buChar char="q"/>
              <a:defRPr/>
            </a:pPr>
            <a:r>
              <a:rPr lang="pt-BR" sz="1400">
                <a:solidFill>
                  <a:srgbClr val="000000"/>
                </a:solidFill>
                <a:latin typeface="+mj-lt"/>
                <a:cs typeface="Segoe UI Semibold"/>
              </a:rPr>
              <a:t>Compreensão da linguagem coloquial com o serviço Linguagem </a:t>
            </a:r>
          </a:p>
          <a:p>
            <a:pPr marL="288925" indent="-288925">
              <a:lnSpc>
                <a:spcPct val="100000"/>
              </a:lnSpc>
              <a:spcBef>
                <a:spcPts val="300"/>
              </a:spcBef>
              <a:spcAft>
                <a:spcPts val="600"/>
              </a:spcAft>
              <a:buFont typeface="Wingdings" panose="05000000000000000000" pitchFamily="2" charset="2"/>
              <a:buChar char="q"/>
              <a:defRPr/>
            </a:pPr>
            <a:r>
              <a:rPr lang="pt-BR" sz="1400">
                <a:latin typeface="Segoe UI Semibold"/>
                <a:cs typeface="Segoe UI"/>
              </a:rPr>
              <a:t>Respostas às perguntas com o serviço Linguagem</a:t>
            </a:r>
          </a:p>
          <a:p>
            <a:pPr marL="288925" indent="-288925">
              <a:lnSpc>
                <a:spcPct val="100000"/>
              </a:lnSpc>
              <a:spcBef>
                <a:spcPts val="300"/>
              </a:spcBef>
              <a:spcAft>
                <a:spcPts val="600"/>
              </a:spcAft>
              <a:buFont typeface="Wingdings" panose="05000000000000000000" pitchFamily="2" charset="2"/>
              <a:buChar char="q"/>
              <a:defRPr/>
            </a:pPr>
            <a:r>
              <a:rPr lang="pt-BR" sz="1400">
                <a:solidFill>
                  <a:srgbClr val="000000"/>
                </a:solidFill>
                <a:latin typeface="+mj-lt"/>
              </a:rPr>
              <a:t>Serviço de Bot do Azure</a:t>
            </a:r>
          </a:p>
        </p:txBody>
      </p:sp>
      <p:sp>
        <p:nvSpPr>
          <p:cNvPr id="15" name="Graphic 26" descr="Marca de verificação em administrador de sistemas">
            <a:extLst>
              <a:ext uri="{FF2B5EF4-FFF2-40B4-BE49-F238E27FC236}">
                <a16:creationId xmlns:a16="http://schemas.microsoft.com/office/drawing/2014/main" id="{3F06D7E1-BFF4-4D05-B86A-83E973F67485}"/>
              </a:ext>
            </a:extLst>
          </p:cNvPr>
          <p:cNvSpPr/>
          <p:nvPr/>
        </p:nvSpPr>
        <p:spPr>
          <a:xfrm>
            <a:off x="1406513" y="5552673"/>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a:p>
        </p:txBody>
      </p:sp>
      <p:pic>
        <p:nvPicPr>
          <p:cNvPr id="16" name="Graphic 15" descr="Ponto de interrogação do crachá com preenchimento sólido">
            <a:extLst>
              <a:ext uri="{FF2B5EF4-FFF2-40B4-BE49-F238E27FC236}">
                <a16:creationId xmlns:a16="http://schemas.microsoft.com/office/drawing/2014/main" id="{9663BBAB-8C60-4BC2-9515-41D4A856F0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074" y="4782724"/>
            <a:ext cx="702232" cy="702232"/>
          </a:xfrm>
          <a:prstGeom prst="rect">
            <a:avLst/>
          </a:prstGeom>
        </p:spPr>
      </p:pic>
    </p:spTree>
    <p:extLst>
      <p:ext uri="{BB962C8B-B14F-4D97-AF65-F5344CB8AC3E}">
        <p14:creationId xmlns:p14="http://schemas.microsoft.com/office/powerpoint/2010/main" val="1994667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pt-BR"/>
              <a:t>Referências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974067"/>
            <a:ext cx="9384447" cy="774571"/>
          </a:xfrm>
        </p:spPr>
        <p:txBody>
          <a:bodyPr vert="horz" wrap="square" lIns="0" tIns="0" rIns="0" bIns="0" rtlCol="0" anchor="t">
            <a:spAutoFit/>
          </a:bodyPr>
          <a:lstStyle/>
          <a:p>
            <a:pPr marL="0" indent="0">
              <a:buNone/>
            </a:pPr>
            <a:r>
              <a:rPr lang="pt-BR" dirty="0">
                <a:latin typeface="Segoe UI Semilight"/>
                <a:cs typeface="Segoe UI Semilight"/>
              </a:rPr>
              <a:t>Analisar o Processamento de Linguagem Natural</a:t>
            </a:r>
          </a:p>
          <a:p>
            <a:pPr marL="0" indent="0">
              <a:buNone/>
            </a:pPr>
            <a:r>
              <a:rPr lang="pt-BR" sz="1800" dirty="0">
                <a:latin typeface="Segoe UI Semilight"/>
                <a:cs typeface="Segoe UI Semilight"/>
                <a:hlinkClick r:id="rId3"/>
              </a:rPr>
              <a:t>https://aka.ms/explore-nlp-ptb</a:t>
            </a:r>
            <a:r>
              <a:rPr lang="pt-BR" sz="1800" dirty="0">
                <a:latin typeface="Segoe UI Semilight"/>
                <a:cs typeface="Segoe UI Semilight"/>
              </a:rPr>
              <a:t> </a:t>
            </a:r>
          </a:p>
        </p:txBody>
      </p:sp>
      <p:pic>
        <p:nvPicPr>
          <p:cNvPr id="4" name="Graphic 3" descr="Internet">
            <a:extLst>
              <a:ext uri="{FF2B5EF4-FFF2-40B4-BE49-F238E27FC236}">
                <a16:creationId xmlns:a16="http://schemas.microsoft.com/office/drawing/2014/main" id="{D24AE350-9241-4B7D-8786-D1531B509D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43926" y="3743327"/>
            <a:ext cx="3114674" cy="3114674"/>
          </a:xfrm>
          <a:prstGeom prst="rect">
            <a:avLst/>
          </a:prstGeom>
        </p:spPr>
      </p:pic>
    </p:spTree>
    <p:extLst>
      <p:ext uri="{BB962C8B-B14F-4D97-AF65-F5344CB8AC3E}">
        <p14:creationId xmlns:p14="http://schemas.microsoft.com/office/powerpoint/2010/main" val="33984306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948C55-432D-4917-9553-C2E5899045EB}"/>
              </a:ext>
            </a:extLst>
          </p:cNvPr>
          <p:cNvSpPr>
            <a:spLocks noGrp="1"/>
          </p:cNvSpPr>
          <p:nvPr>
            <p:ph type="title" idx="4294967295"/>
          </p:nvPr>
        </p:nvSpPr>
        <p:spPr>
          <a:xfrm>
            <a:off x="0" y="-663575"/>
            <a:ext cx="7454900" cy="384175"/>
          </a:xfrm>
        </p:spPr>
        <p:txBody>
          <a:bodyPr/>
          <a:lstStyle/>
          <a:p>
            <a:r>
              <a:rPr lang="pt-BR" sz="2800">
                <a:solidFill>
                  <a:schemeClr val="bg1"/>
                </a:solidFill>
              </a:rPr>
              <a:t>Slide de fechamento</a:t>
            </a:r>
          </a:p>
        </p:txBody>
      </p:sp>
    </p:spTree>
    <p:extLst>
      <p:ext uri="{BB962C8B-B14F-4D97-AF65-F5344CB8AC3E}">
        <p14:creationId xmlns:p14="http://schemas.microsoft.com/office/powerpoint/2010/main" val="6061705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2858947"/>
            <a:ext cx="1959432" cy="910151"/>
          </a:xfrm>
        </p:spPr>
        <p:txBody>
          <a:bodyPr tIns="0" rIns="0" bIns="0">
            <a:noAutofit/>
          </a:bodyPr>
          <a:lstStyle/>
          <a:p>
            <a:br>
              <a:rPr lang="pt-BR"/>
            </a:br>
            <a:r>
              <a:rPr lang="pt-BR"/>
              <a:t>Agenda do</a:t>
            </a:r>
            <a:br>
              <a:rPr lang="pt-BR"/>
            </a:br>
            <a:r>
              <a:rPr lang="pt-BR"/>
              <a:t>módulo</a:t>
            </a:r>
            <a:br>
              <a:rPr lang="pt-BR"/>
            </a:br>
            <a:endParaRPr lang="pt-BR"/>
          </a:p>
        </p:txBody>
      </p:sp>
      <p:sp>
        <p:nvSpPr>
          <p:cNvPr id="6" name="Text Placeholder 5"/>
          <p:cNvSpPr>
            <a:spLocks noGrp="1"/>
          </p:cNvSpPr>
          <p:nvPr>
            <p:ph type="body" sz="quarter" idx="11"/>
          </p:nvPr>
        </p:nvSpPr>
        <p:spPr>
          <a:xfrm>
            <a:off x="4078288" y="1913147"/>
            <a:ext cx="7695070" cy="875013"/>
          </a:xfrm>
        </p:spPr>
        <p:txBody>
          <a:bodyPr/>
          <a:lstStyle/>
          <a:p>
            <a:pPr lvl="1"/>
            <a:r>
              <a:rPr lang="pt-BR" sz="2400"/>
              <a:t>Introdução ao Processamento de Linguagem Natural</a:t>
            </a:r>
          </a:p>
        </p:txBody>
      </p:sp>
      <p:sp>
        <p:nvSpPr>
          <p:cNvPr id="2" name="Text Placeholder 1"/>
          <p:cNvSpPr>
            <a:spLocks noGrp="1"/>
          </p:cNvSpPr>
          <p:nvPr>
            <p:ph type="body" sz="quarter" idx="15"/>
          </p:nvPr>
        </p:nvSpPr>
        <p:spPr/>
        <p:txBody>
          <a:bodyPr/>
          <a:lstStyle/>
          <a:p>
            <a:pPr lvl="1"/>
            <a:r>
              <a:rPr lang="pt-BR" sz="2400"/>
              <a:t>Criar soluções de Linguagem Natural no Azure</a:t>
            </a:r>
          </a:p>
        </p:txBody>
      </p:sp>
      <p:grpSp>
        <p:nvGrpSpPr>
          <p:cNvPr id="15" name="Group 14" descr="Ícone de três arcos concêntricos">
            <a:extLst>
              <a:ext uri="{FF2B5EF4-FFF2-40B4-BE49-F238E27FC236}">
                <a16:creationId xmlns:a16="http://schemas.microsoft.com/office/drawing/2014/main" id="{608CDF18-AECC-4FDF-A8F1-216844CC0AD2}"/>
              </a:ext>
            </a:extLst>
          </p:cNvPr>
          <p:cNvGrpSpPr/>
          <p:nvPr/>
        </p:nvGrpSpPr>
        <p:grpSpPr>
          <a:xfrm>
            <a:off x="3032806" y="1999539"/>
            <a:ext cx="702132" cy="702231"/>
            <a:chOff x="3031669" y="1620003"/>
            <a:chExt cx="702132" cy="702231"/>
          </a:xfrm>
        </p:grpSpPr>
        <p:grpSp>
          <p:nvGrpSpPr>
            <p:cNvPr id="21" name="Group 20">
              <a:extLst>
                <a:ext uri="{FF2B5EF4-FFF2-40B4-BE49-F238E27FC236}">
                  <a16:creationId xmlns:a16="http://schemas.microsoft.com/office/drawing/2014/main" id="{6B02610C-D743-4EC3-ADB6-968702F1329E}"/>
                </a:ext>
                <a:ext uri="{C183D7F6-B498-43B3-948B-1728B52AA6E4}">
                  <adec:decorative xmlns:adec="http://schemas.microsoft.com/office/drawing/2017/decorative" val="1"/>
                </a:ext>
              </a:extLst>
            </p:cNvPr>
            <p:cNvGrpSpPr/>
            <p:nvPr/>
          </p:nvGrpSpPr>
          <p:grpSpPr>
            <a:xfrm>
              <a:off x="3031669" y="1620003"/>
              <a:ext cx="702132" cy="702231"/>
              <a:chOff x="7962901" y="3032919"/>
              <a:chExt cx="981074" cy="981076"/>
            </a:xfrm>
          </p:grpSpPr>
          <p:sp>
            <p:nvSpPr>
              <p:cNvPr id="22" name="Freeform 5">
                <a:extLst>
                  <a:ext uri="{FF2B5EF4-FFF2-40B4-BE49-F238E27FC236}">
                    <a16:creationId xmlns:a16="http://schemas.microsoft.com/office/drawing/2014/main" id="{24D747FB-14BE-4011-9D02-705EBB6A6635}"/>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 name="Freeform 6">
                <a:extLst>
                  <a:ext uri="{FF2B5EF4-FFF2-40B4-BE49-F238E27FC236}">
                    <a16:creationId xmlns:a16="http://schemas.microsoft.com/office/drawing/2014/main" id="{F5D5C1AD-C8B4-4F2F-8083-999CEE96BA08}"/>
                  </a:ext>
                </a:extLst>
              </p:cNvPr>
              <p:cNvSpPr>
                <a:spLocks noEditPoints="1"/>
              </p:cNvSpPr>
              <p:nvPr/>
            </p:nvSpPr>
            <p:spPr bwMode="auto">
              <a:xfrm>
                <a:off x="8031163" y="3102770"/>
                <a:ext cx="846137" cy="844550"/>
              </a:xfrm>
              <a:prstGeom prst="ellipse">
                <a:avLst/>
              </a:prstGeom>
              <a:noFill/>
              <a:ln w="19050">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39" name="Picture 38" descr="Ícone de três arcos concêntricos">
              <a:extLst>
                <a:ext uri="{FF2B5EF4-FFF2-40B4-BE49-F238E27FC236}">
                  <a16:creationId xmlns:a16="http://schemas.microsoft.com/office/drawing/2014/main" id="{1BC5CA9F-5934-4A70-A2A3-E3718198A66A}"/>
                </a:ext>
              </a:extLst>
            </p:cNvPr>
            <p:cNvPicPr>
              <a:picLocks noChangeAspect="1"/>
            </p:cNvPicPr>
            <p:nvPr/>
          </p:nvPicPr>
          <p:blipFill>
            <a:blip r:embed="rId3"/>
            <a:stretch>
              <a:fillRect/>
            </a:stretch>
          </p:blipFill>
          <p:spPr>
            <a:xfrm>
              <a:off x="3196572" y="1784956"/>
              <a:ext cx="372325" cy="372325"/>
            </a:xfrm>
            <a:prstGeom prst="rect">
              <a:avLst/>
            </a:prstGeom>
          </p:spPr>
        </p:pic>
      </p:grpSp>
      <p:grpSp>
        <p:nvGrpSpPr>
          <p:cNvPr id="16" name="Group 15" descr="Ícone de três arcos concêntricos">
            <a:extLst>
              <a:ext uri="{FF2B5EF4-FFF2-40B4-BE49-F238E27FC236}">
                <a16:creationId xmlns:a16="http://schemas.microsoft.com/office/drawing/2014/main" id="{F7D2742C-258D-4457-A554-39B2F2764011}"/>
              </a:ext>
            </a:extLst>
          </p:cNvPr>
          <p:cNvGrpSpPr/>
          <p:nvPr/>
        </p:nvGrpSpPr>
        <p:grpSpPr>
          <a:xfrm>
            <a:off x="3032805" y="3077884"/>
            <a:ext cx="702132" cy="702231"/>
            <a:chOff x="3031669" y="1620003"/>
            <a:chExt cx="702132" cy="702231"/>
          </a:xfrm>
        </p:grpSpPr>
        <p:grpSp>
          <p:nvGrpSpPr>
            <p:cNvPr id="18" name="Group 17">
              <a:extLst>
                <a:ext uri="{FF2B5EF4-FFF2-40B4-BE49-F238E27FC236}">
                  <a16:creationId xmlns:a16="http://schemas.microsoft.com/office/drawing/2014/main" id="{C413A325-B81D-4D2F-950A-198CE359AC36}"/>
                </a:ext>
                <a:ext uri="{C183D7F6-B498-43B3-948B-1728B52AA6E4}">
                  <adec:decorative xmlns:adec="http://schemas.microsoft.com/office/drawing/2017/decorative" val="1"/>
                </a:ext>
              </a:extLst>
            </p:cNvPr>
            <p:cNvGrpSpPr/>
            <p:nvPr/>
          </p:nvGrpSpPr>
          <p:grpSpPr>
            <a:xfrm>
              <a:off x="3031669" y="1620003"/>
              <a:ext cx="702132" cy="702231"/>
              <a:chOff x="7962901" y="3032919"/>
              <a:chExt cx="981074" cy="981076"/>
            </a:xfrm>
          </p:grpSpPr>
          <p:sp>
            <p:nvSpPr>
              <p:cNvPr id="20" name="Freeform 5">
                <a:extLst>
                  <a:ext uri="{FF2B5EF4-FFF2-40B4-BE49-F238E27FC236}">
                    <a16:creationId xmlns:a16="http://schemas.microsoft.com/office/drawing/2014/main" id="{35869918-01D1-4B9B-A286-0DE83B66B79F}"/>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4" name="Freeform 6">
                <a:extLst>
                  <a:ext uri="{FF2B5EF4-FFF2-40B4-BE49-F238E27FC236}">
                    <a16:creationId xmlns:a16="http://schemas.microsoft.com/office/drawing/2014/main" id="{33A05620-826A-482E-BF44-D02B94CD800F}"/>
                  </a:ext>
                </a:extLst>
              </p:cNvPr>
              <p:cNvSpPr>
                <a:spLocks noEditPoints="1"/>
              </p:cNvSpPr>
              <p:nvPr/>
            </p:nvSpPr>
            <p:spPr bwMode="auto">
              <a:xfrm>
                <a:off x="8031163" y="3102770"/>
                <a:ext cx="846137" cy="844550"/>
              </a:xfrm>
              <a:prstGeom prst="ellipse">
                <a:avLst/>
              </a:prstGeom>
              <a:noFill/>
              <a:ln w="19050">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19" name="Picture 18" descr="Ícone de três arcos concêntricos">
              <a:extLst>
                <a:ext uri="{FF2B5EF4-FFF2-40B4-BE49-F238E27FC236}">
                  <a16:creationId xmlns:a16="http://schemas.microsoft.com/office/drawing/2014/main" id="{1EE1F0E3-5C92-4994-A22A-15C3A5803535}"/>
                </a:ext>
              </a:extLst>
            </p:cNvPr>
            <p:cNvPicPr>
              <a:picLocks noChangeAspect="1"/>
            </p:cNvPicPr>
            <p:nvPr/>
          </p:nvPicPr>
          <p:blipFill>
            <a:blip r:embed="rId3"/>
            <a:stretch>
              <a:fillRect/>
            </a:stretch>
          </p:blipFill>
          <p:spPr>
            <a:xfrm>
              <a:off x="3196572" y="1784956"/>
              <a:ext cx="372325" cy="372325"/>
            </a:xfrm>
            <a:prstGeom prst="rect">
              <a:avLst/>
            </a:prstGeom>
          </p:spPr>
        </p:pic>
      </p:grpSp>
    </p:spTree>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pt-BR"/>
              <a:t>Lição 1: </a:t>
            </a:r>
            <a:r>
              <a:rPr lang="pt-BR" sz="3600"/>
              <a:t>Introdução ao Processamento de Linguagem Natural</a:t>
            </a:r>
          </a:p>
        </p:txBody>
      </p:sp>
      <p:pic>
        <p:nvPicPr>
          <p:cNvPr id="2" name="Picture 1" descr="Ícone de três arcos concêntricos">
            <a:extLst>
              <a:ext uri="{FF2B5EF4-FFF2-40B4-BE49-F238E27FC236}">
                <a16:creationId xmlns:a16="http://schemas.microsoft.com/office/drawing/2014/main" id="{8AC2CBA1-CF1D-4600-9B90-30C8B73A53B3}"/>
              </a:ext>
            </a:extLst>
          </p:cNvPr>
          <p:cNvPicPr>
            <a:picLocks noChangeAspect="1"/>
          </p:cNvPicPr>
          <p:nvPr/>
        </p:nvPicPr>
        <p:blipFill>
          <a:blip r:embed="rId3"/>
          <a:stretch>
            <a:fillRect/>
          </a:stretch>
        </p:blipFill>
        <p:spPr>
          <a:xfrm>
            <a:off x="10094976" y="2779776"/>
            <a:ext cx="1280160" cy="1280160"/>
          </a:xfrm>
          <a:prstGeom prst="rect">
            <a:avLst/>
          </a:prstGeom>
        </p:spPr>
      </p:pic>
    </p:spTree>
    <p:extLst>
      <p:ext uri="{BB962C8B-B14F-4D97-AF65-F5344CB8AC3E}">
        <p14:creationId xmlns:p14="http://schemas.microsoft.com/office/powerpoint/2010/main" val="20058127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8BC5-2D15-4799-9B67-0B3C755E80E4}"/>
              </a:ext>
            </a:extLst>
          </p:cNvPr>
          <p:cNvSpPr>
            <a:spLocks noGrp="1"/>
          </p:cNvSpPr>
          <p:nvPr>
            <p:ph type="title"/>
          </p:nvPr>
        </p:nvSpPr>
        <p:spPr>
          <a:xfrm>
            <a:off x="588263" y="457200"/>
            <a:ext cx="11018520" cy="492443"/>
          </a:xfrm>
        </p:spPr>
        <p:txBody>
          <a:bodyPr/>
          <a:lstStyle/>
          <a:p>
            <a:r>
              <a:rPr lang="pt-BR" sz="3200"/>
              <a:t>O que é Processamento de Linguagem Natural?</a:t>
            </a:r>
          </a:p>
        </p:txBody>
      </p:sp>
      <p:graphicFrame>
        <p:nvGraphicFramePr>
          <p:cNvPr id="6" name="Table 24">
            <a:extLst>
              <a:ext uri="{FF2B5EF4-FFF2-40B4-BE49-F238E27FC236}">
                <a16:creationId xmlns:a16="http://schemas.microsoft.com/office/drawing/2014/main" id="{03F885B4-0B1D-482F-A0B4-9A826D90437D}"/>
              </a:ext>
            </a:extLst>
          </p:cNvPr>
          <p:cNvGraphicFramePr>
            <a:graphicFrameLocks noGrp="1"/>
          </p:cNvGraphicFramePr>
          <p:nvPr>
            <p:extLst>
              <p:ext uri="{D42A27DB-BD31-4B8C-83A1-F6EECF244321}">
                <p14:modId xmlns:p14="http://schemas.microsoft.com/office/powerpoint/2010/main" val="499080377"/>
              </p:ext>
            </p:extLst>
          </p:nvPr>
        </p:nvGraphicFramePr>
        <p:xfrm>
          <a:off x="1843953" y="1640504"/>
          <a:ext cx="8128000" cy="4670692"/>
        </p:xfrm>
        <a:graphic>
          <a:graphicData uri="http://schemas.openxmlformats.org/drawingml/2006/table">
            <a:tbl>
              <a:tblPr firstRow="1" bandRow="1">
                <a:tableStyleId>{2D5ABB26-0587-4C30-8999-92F81FD0307C}</a:tableStyleId>
              </a:tblPr>
              <a:tblGrid>
                <a:gridCol w="1252558">
                  <a:extLst>
                    <a:ext uri="{9D8B030D-6E8A-4147-A177-3AD203B41FA5}">
                      <a16:colId xmlns:a16="http://schemas.microsoft.com/office/drawing/2014/main" val="3158493092"/>
                    </a:ext>
                  </a:extLst>
                </a:gridCol>
                <a:gridCol w="6875442">
                  <a:extLst>
                    <a:ext uri="{9D8B030D-6E8A-4147-A177-3AD203B41FA5}">
                      <a16:colId xmlns:a16="http://schemas.microsoft.com/office/drawing/2014/main" val="2130451755"/>
                    </a:ext>
                  </a:extLst>
                </a:gridCol>
              </a:tblGrid>
              <a:tr h="931453">
                <a:tc>
                  <a:txBody>
                    <a:bodyPr/>
                    <a:lstStyle/>
                    <a:p>
                      <a:endParaRPr lang="en-US" sz="1600" dirty="0"/>
                    </a:p>
                  </a:txBody>
                  <a:tcPr>
                    <a:lnR w="12700" cap="flat" cmpd="sng" algn="ctr">
                      <a:solidFill>
                        <a:schemeClr val="tx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r>
                        <a:rPr lang="pt-BR" sz="2800"/>
                        <a:t>Análise de texto e reconhecimento de entidade</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0168636"/>
                  </a:ext>
                </a:extLst>
              </a:tr>
              <a:tr h="931453">
                <a:tc>
                  <a:txBody>
                    <a:bodyPr/>
                    <a:lstStyle/>
                    <a:p>
                      <a:endParaRPr lang="en-US" sz="1600" dirty="0"/>
                    </a:p>
                  </a:txBody>
                  <a:tcPr>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pt-BR" sz="2800"/>
                        <a:t>Análise de sentimento</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85337838"/>
                  </a:ext>
                </a:extLst>
              </a:tr>
              <a:tr h="931453">
                <a:tc>
                  <a:txBody>
                    <a:bodyPr/>
                    <a:lstStyle/>
                    <a:p>
                      <a:endParaRPr lang="en-US" sz="1600" dirty="0"/>
                    </a:p>
                  </a:txBody>
                  <a:tcPr>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pt-BR" sz="2800"/>
                        <a:t>Reconhecimento e síntese de fala</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7086948"/>
                  </a:ext>
                </a:extLst>
              </a:tr>
              <a:tr h="931453">
                <a:tc>
                  <a:txBody>
                    <a:bodyPr/>
                    <a:lstStyle/>
                    <a:p>
                      <a:endParaRPr lang="en-US" sz="1600" dirty="0"/>
                    </a:p>
                  </a:txBody>
                  <a:tcPr>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pt-BR" sz="2800"/>
                        <a:t>Tradução automática</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46844525"/>
                  </a:ext>
                </a:extLst>
              </a:tr>
              <a:tr h="931453">
                <a:tc>
                  <a:txBody>
                    <a:bodyPr/>
                    <a:lstStyle/>
                    <a:p>
                      <a:endParaRPr lang="en-US" sz="1600" dirty="0"/>
                    </a:p>
                  </a:txBody>
                  <a:tcPr>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solidFill>
                  </a:tcPr>
                </a:tc>
                <a:tc>
                  <a:txBody>
                    <a:bodyPr/>
                    <a:lstStyle/>
                    <a:p>
                      <a:r>
                        <a:rPr lang="pt-BR" sz="2800"/>
                        <a:t>Modelagem semântica de linguagem</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8125376"/>
                  </a:ext>
                </a:extLst>
              </a:tr>
            </a:tbl>
          </a:graphicData>
        </a:graphic>
      </p:graphicFrame>
      <p:grpSp>
        <p:nvGrpSpPr>
          <p:cNvPr id="8" name="Group 7">
            <a:extLst>
              <a:ext uri="{FF2B5EF4-FFF2-40B4-BE49-F238E27FC236}">
                <a16:creationId xmlns:a16="http://schemas.microsoft.com/office/drawing/2014/main" id="{04AFC248-DB2A-4147-9F96-D7A71B526318}"/>
              </a:ext>
            </a:extLst>
          </p:cNvPr>
          <p:cNvGrpSpPr/>
          <p:nvPr/>
        </p:nvGrpSpPr>
        <p:grpSpPr>
          <a:xfrm>
            <a:off x="1966175" y="1664709"/>
            <a:ext cx="1028593" cy="879419"/>
            <a:chOff x="1605567" y="1792310"/>
            <a:chExt cx="1028593" cy="879419"/>
          </a:xfrm>
        </p:grpSpPr>
        <p:pic>
          <p:nvPicPr>
            <p:cNvPr id="4" name="Graphic 3" descr="Documento">
              <a:extLst>
                <a:ext uri="{FF2B5EF4-FFF2-40B4-BE49-F238E27FC236}">
                  <a16:creationId xmlns:a16="http://schemas.microsoft.com/office/drawing/2014/main" id="{0428FC25-9CF5-4A06-A31E-E9CA68A7FD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5567" y="1792310"/>
              <a:ext cx="764146" cy="764146"/>
            </a:xfrm>
            <a:prstGeom prst="rect">
              <a:avLst/>
            </a:prstGeom>
          </p:spPr>
        </p:pic>
        <p:pic>
          <p:nvPicPr>
            <p:cNvPr id="7" name="Graphic 6" descr="Lupa">
              <a:extLst>
                <a:ext uri="{FF2B5EF4-FFF2-40B4-BE49-F238E27FC236}">
                  <a16:creationId xmlns:a16="http://schemas.microsoft.com/office/drawing/2014/main" id="{A6E8E470-B8AC-49C3-8259-92270FAEE9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15525" y="1953094"/>
              <a:ext cx="718635" cy="718635"/>
            </a:xfrm>
            <a:prstGeom prst="rect">
              <a:avLst/>
            </a:prstGeom>
          </p:spPr>
        </p:pic>
      </p:grpSp>
      <p:pic>
        <p:nvPicPr>
          <p:cNvPr id="11" name="Graphic 10" descr="Contorno de um rosto triste">
            <a:extLst>
              <a:ext uri="{FF2B5EF4-FFF2-40B4-BE49-F238E27FC236}">
                <a16:creationId xmlns:a16="http://schemas.microsoft.com/office/drawing/2014/main" id="{953952E0-B466-4618-AF74-E01BD583B7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24172" y="2854202"/>
            <a:ext cx="612297" cy="612297"/>
          </a:xfrm>
          <a:prstGeom prst="rect">
            <a:avLst/>
          </a:prstGeom>
        </p:spPr>
      </p:pic>
      <p:pic>
        <p:nvPicPr>
          <p:cNvPr id="16" name="Graphic 15" descr="Contorno de um rosto sorridente">
            <a:extLst>
              <a:ext uri="{FF2B5EF4-FFF2-40B4-BE49-F238E27FC236}">
                <a16:creationId xmlns:a16="http://schemas.microsoft.com/office/drawing/2014/main" id="{994E4F2D-2DD6-4DD1-BEAB-7FAB0C7672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3898" y="2562875"/>
            <a:ext cx="612297" cy="612297"/>
          </a:xfrm>
          <a:prstGeom prst="rect">
            <a:avLst/>
          </a:prstGeom>
        </p:spPr>
      </p:pic>
      <p:pic>
        <p:nvPicPr>
          <p:cNvPr id="19" name="Graphic 18" descr="Balão de conversa">
            <a:extLst>
              <a:ext uri="{FF2B5EF4-FFF2-40B4-BE49-F238E27FC236}">
                <a16:creationId xmlns:a16="http://schemas.microsoft.com/office/drawing/2014/main" id="{C8EE31B6-6EA3-42D6-9DB7-43E988D349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19836" y="3502563"/>
            <a:ext cx="914400" cy="914400"/>
          </a:xfrm>
          <a:prstGeom prst="rect">
            <a:avLst/>
          </a:prstGeom>
        </p:spPr>
      </p:pic>
      <p:pic>
        <p:nvPicPr>
          <p:cNvPr id="21" name="Graphic 20" descr="Globo">
            <a:extLst>
              <a:ext uri="{FF2B5EF4-FFF2-40B4-BE49-F238E27FC236}">
                <a16:creationId xmlns:a16="http://schemas.microsoft.com/office/drawing/2014/main" id="{29026433-AC35-406D-9847-7749B632F3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31242" y="4515273"/>
            <a:ext cx="740747" cy="740747"/>
          </a:xfrm>
          <a:prstGeom prst="rect">
            <a:avLst/>
          </a:prstGeom>
        </p:spPr>
      </p:pic>
      <p:pic>
        <p:nvPicPr>
          <p:cNvPr id="26" name="Graphic 25" descr="Cérebro">
            <a:extLst>
              <a:ext uri="{FF2B5EF4-FFF2-40B4-BE49-F238E27FC236}">
                <a16:creationId xmlns:a16="http://schemas.microsoft.com/office/drawing/2014/main" id="{17D9576F-3688-47CB-AE50-B9BCE42BBC9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118363" y="5476015"/>
            <a:ext cx="740746" cy="740746"/>
          </a:xfrm>
          <a:prstGeom prst="rect">
            <a:avLst/>
          </a:prstGeom>
        </p:spPr>
      </p:pic>
    </p:spTree>
    <p:extLst>
      <p:ext uri="{BB962C8B-B14F-4D97-AF65-F5344CB8AC3E}">
        <p14:creationId xmlns:p14="http://schemas.microsoft.com/office/powerpoint/2010/main" val="142457934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8BC5-2D15-4799-9B67-0B3C755E80E4}"/>
              </a:ext>
            </a:extLst>
          </p:cNvPr>
          <p:cNvSpPr>
            <a:spLocks noGrp="1"/>
          </p:cNvSpPr>
          <p:nvPr>
            <p:ph type="title"/>
          </p:nvPr>
        </p:nvSpPr>
        <p:spPr>
          <a:xfrm>
            <a:off x="588263" y="457200"/>
            <a:ext cx="11018520" cy="492443"/>
          </a:xfrm>
        </p:spPr>
        <p:txBody>
          <a:bodyPr/>
          <a:lstStyle/>
          <a:p>
            <a:r>
              <a:rPr lang="pt-BR" sz="3200"/>
              <a:t>O que é IA de conversação?</a:t>
            </a:r>
          </a:p>
        </p:txBody>
      </p:sp>
      <p:sp>
        <p:nvSpPr>
          <p:cNvPr id="5" name="Text Placeholder 4">
            <a:extLst>
              <a:ext uri="{FF2B5EF4-FFF2-40B4-BE49-F238E27FC236}">
                <a16:creationId xmlns:a16="http://schemas.microsoft.com/office/drawing/2014/main" id="{6655D27C-0C88-4CD5-9F20-3B167D4B8113}"/>
              </a:ext>
            </a:extLst>
          </p:cNvPr>
          <p:cNvSpPr>
            <a:spLocks noGrp="1"/>
          </p:cNvSpPr>
          <p:nvPr>
            <p:ph type="body" sz="quarter" idx="10"/>
          </p:nvPr>
        </p:nvSpPr>
        <p:spPr>
          <a:xfrm>
            <a:off x="586740" y="1931334"/>
            <a:ext cx="7217857" cy="3397853"/>
          </a:xfrm>
        </p:spPr>
        <p:txBody>
          <a:bodyPr/>
          <a:lstStyle/>
          <a:p>
            <a:r>
              <a:rPr lang="pt-BR" sz="2400" dirty="0"/>
              <a:t>Uma solução que possibilita o diálogo entre um agente de IA e um ser humano</a:t>
            </a:r>
          </a:p>
          <a:p>
            <a:r>
              <a:rPr lang="pt-BR" sz="2400" dirty="0"/>
              <a:t>Genericamente, os agentes de IA de conversação são conhecidos como </a:t>
            </a:r>
            <a:r>
              <a:rPr lang="pt-BR" sz="2400" b="1" i="1" dirty="0"/>
              <a:t>bots</a:t>
            </a:r>
          </a:p>
          <a:p>
            <a:r>
              <a:rPr lang="pt-BR" sz="2400" dirty="0"/>
              <a:t>Os bots podem interagir em vários </a:t>
            </a:r>
            <a:r>
              <a:rPr lang="pt-BR" sz="2400" i="1" dirty="0"/>
              <a:t>canais</a:t>
            </a:r>
            <a:r>
              <a:rPr lang="pt-BR" sz="2400" dirty="0"/>
              <a:t>:</a:t>
            </a:r>
          </a:p>
          <a:p>
            <a:pPr lvl="1"/>
            <a:r>
              <a:rPr lang="pt-BR" sz="1800" dirty="0"/>
              <a:t>Interfaces de Webchat</a:t>
            </a:r>
          </a:p>
          <a:p>
            <a:pPr lvl="1"/>
            <a:r>
              <a:rPr lang="pt-BR" sz="1800" dirty="0"/>
              <a:t>Email</a:t>
            </a:r>
          </a:p>
          <a:p>
            <a:pPr lvl="1"/>
            <a:r>
              <a:rPr lang="pt-BR" sz="1800" dirty="0"/>
              <a:t>Plataformas de mídia social</a:t>
            </a:r>
          </a:p>
          <a:p>
            <a:pPr lvl="1"/>
            <a:r>
              <a:rPr lang="pt-BR" sz="1800" dirty="0"/>
              <a:t>Serviço de Voz</a:t>
            </a:r>
          </a:p>
        </p:txBody>
      </p:sp>
      <p:pic>
        <p:nvPicPr>
          <p:cNvPr id="6" name="Picture 5" descr="Graphical user interface, text, application&#10;&#10;Description automatically generated">
            <a:extLst>
              <a:ext uri="{FF2B5EF4-FFF2-40B4-BE49-F238E27FC236}">
                <a16:creationId xmlns:a16="http://schemas.microsoft.com/office/drawing/2014/main" id="{5FF59573-2565-43D6-BE19-05B02965AC01}"/>
              </a:ext>
            </a:extLst>
          </p:cNvPr>
          <p:cNvPicPr>
            <a:picLocks noChangeAspect="1"/>
          </p:cNvPicPr>
          <p:nvPr/>
        </p:nvPicPr>
        <p:blipFill>
          <a:blip r:embed="rId3"/>
          <a:stretch>
            <a:fillRect/>
          </a:stretch>
        </p:blipFill>
        <p:spPr>
          <a:xfrm>
            <a:off x="7938765" y="1202766"/>
            <a:ext cx="3183514" cy="4452467"/>
          </a:xfrm>
          <a:prstGeom prst="rect">
            <a:avLst/>
          </a:prstGeom>
        </p:spPr>
      </p:pic>
    </p:spTree>
    <p:extLst>
      <p:ext uri="{BB962C8B-B14F-4D97-AF65-F5344CB8AC3E}">
        <p14:creationId xmlns:p14="http://schemas.microsoft.com/office/powerpoint/2010/main" val="24020634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33AA-01F4-4261-A80D-DD52D6E499CD}"/>
              </a:ext>
            </a:extLst>
          </p:cNvPr>
          <p:cNvSpPr>
            <a:spLocks noGrp="1"/>
          </p:cNvSpPr>
          <p:nvPr>
            <p:ph type="title"/>
          </p:nvPr>
        </p:nvSpPr>
        <p:spPr>
          <a:xfrm>
            <a:off x="588263" y="457200"/>
            <a:ext cx="11018520" cy="492443"/>
          </a:xfrm>
        </p:spPr>
        <p:txBody>
          <a:bodyPr/>
          <a:lstStyle/>
          <a:p>
            <a:r>
              <a:rPr lang="pt-BR" sz="3200"/>
              <a:t>Processamento de Linguagem Natural e IA de Conversação no Azure</a:t>
            </a:r>
          </a:p>
        </p:txBody>
      </p:sp>
      <p:graphicFrame>
        <p:nvGraphicFramePr>
          <p:cNvPr id="6" name="Table 6">
            <a:extLst>
              <a:ext uri="{FF2B5EF4-FFF2-40B4-BE49-F238E27FC236}">
                <a16:creationId xmlns:a16="http://schemas.microsoft.com/office/drawing/2014/main" id="{6C36EF31-AA11-438A-978A-EE33C8ECC930}"/>
              </a:ext>
            </a:extLst>
          </p:cNvPr>
          <p:cNvGraphicFramePr>
            <a:graphicFrameLocks noGrp="1"/>
          </p:cNvGraphicFramePr>
          <p:nvPr>
            <p:extLst>
              <p:ext uri="{D42A27DB-BD31-4B8C-83A1-F6EECF244321}">
                <p14:modId xmlns:p14="http://schemas.microsoft.com/office/powerpoint/2010/main" val="3972909864"/>
              </p:ext>
            </p:extLst>
          </p:nvPr>
        </p:nvGraphicFramePr>
        <p:xfrm>
          <a:off x="1548681" y="1681739"/>
          <a:ext cx="9288530" cy="4214538"/>
        </p:xfrm>
        <a:graphic>
          <a:graphicData uri="http://schemas.openxmlformats.org/drawingml/2006/table">
            <a:tbl>
              <a:tblPr firstRow="1" bandRow="1">
                <a:tableStyleId>{5C22544A-7EE6-4342-B048-85BDC9FD1C3A}</a:tableStyleId>
              </a:tblPr>
              <a:tblGrid>
                <a:gridCol w="3692661">
                  <a:extLst>
                    <a:ext uri="{9D8B030D-6E8A-4147-A177-3AD203B41FA5}">
                      <a16:colId xmlns:a16="http://schemas.microsoft.com/office/drawing/2014/main" val="3589561033"/>
                    </a:ext>
                  </a:extLst>
                </a:gridCol>
                <a:gridCol w="5595869">
                  <a:extLst>
                    <a:ext uri="{9D8B030D-6E8A-4147-A177-3AD203B41FA5}">
                      <a16:colId xmlns:a16="http://schemas.microsoft.com/office/drawing/2014/main" val="2859328690"/>
                    </a:ext>
                  </a:extLst>
                </a:gridCol>
              </a:tblGrid>
              <a:tr h="671585">
                <a:tc>
                  <a:txBody>
                    <a:bodyPr/>
                    <a:lstStyle/>
                    <a:p>
                      <a:r>
                        <a:rPr lang="pt-BR" sz="2400" b="0">
                          <a:solidFill>
                            <a:schemeClr val="bg1"/>
                          </a:solidFill>
                        </a:rPr>
                        <a:t>Linguagem</a:t>
                      </a:r>
                    </a:p>
                  </a:txBody>
                  <a:tcPr marL="64084" marR="64084" marT="32042" marB="3204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285750" indent="-285750">
                        <a:buFont typeface="Arial" panose="020B0604020202020204" pitchFamily="34" charset="0"/>
                        <a:buChar char="•"/>
                      </a:pPr>
                      <a:r>
                        <a:rPr lang="pt-BR" sz="2000" b="0">
                          <a:solidFill>
                            <a:schemeClr val="tx1"/>
                          </a:solidFill>
                        </a:rPr>
                        <a:t>Detecção de idioma</a:t>
                      </a:r>
                    </a:p>
                    <a:p>
                      <a:pPr marL="285750" indent="-285750">
                        <a:buFont typeface="Arial" panose="020B0604020202020204" pitchFamily="34" charset="0"/>
                        <a:buChar char="•"/>
                      </a:pPr>
                      <a:r>
                        <a:rPr lang="pt-BR" sz="2000" b="0">
                          <a:solidFill>
                            <a:schemeClr val="tx1"/>
                          </a:solidFill>
                        </a:rPr>
                        <a:t>Extração de frases-chave</a:t>
                      </a:r>
                    </a:p>
                    <a:p>
                      <a:pPr marL="285750" indent="-285750">
                        <a:buFont typeface="Arial" panose="020B0604020202020204" pitchFamily="34" charset="0"/>
                        <a:buChar char="•"/>
                      </a:pPr>
                      <a:r>
                        <a:rPr lang="pt-BR" sz="2000" b="0">
                          <a:solidFill>
                            <a:schemeClr val="tx1"/>
                          </a:solidFill>
                        </a:rPr>
                        <a:t>Detecção de entidade</a:t>
                      </a:r>
                    </a:p>
                    <a:p>
                      <a:pPr marL="285750" indent="-285750">
                        <a:buFont typeface="Arial" panose="020B0604020202020204" pitchFamily="34" charset="0"/>
                        <a:buChar char="•"/>
                      </a:pPr>
                      <a:r>
                        <a:rPr lang="pt-BR" sz="2000" b="0">
                          <a:solidFill>
                            <a:schemeClr val="tx1"/>
                          </a:solidFill>
                        </a:rPr>
                        <a:t>Análise de sentimento</a:t>
                      </a:r>
                    </a:p>
                    <a:p>
                      <a:pPr marL="285750" indent="-285750">
                        <a:buFont typeface="Arial" panose="020B0604020202020204" pitchFamily="34" charset="0"/>
                        <a:buChar char="•"/>
                      </a:pPr>
                      <a:r>
                        <a:rPr lang="pt-BR" sz="2000" b="0">
                          <a:solidFill>
                            <a:schemeClr val="tx1"/>
                          </a:solidFill>
                        </a:rPr>
                        <a:t>Respostas às perguntas</a:t>
                      </a:r>
                    </a:p>
                    <a:p>
                      <a:pPr marL="285750" indent="-285750">
                        <a:buFont typeface="Arial" panose="020B0604020202020204" pitchFamily="34" charset="0"/>
                        <a:buChar char="•"/>
                      </a:pPr>
                      <a:r>
                        <a:rPr lang="pt-BR" sz="2000" b="0">
                          <a:solidFill>
                            <a:schemeClr val="tx1"/>
                          </a:solidFill>
                        </a:rPr>
                        <a:t>Compreensão da linguagem coloquial</a:t>
                      </a:r>
                    </a:p>
                  </a:txBody>
                  <a:tcPr marL="64084" marR="64084" marT="32042" marB="3204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87756119"/>
                  </a:ext>
                </a:extLst>
              </a:tr>
              <a:tr h="671585">
                <a:tc>
                  <a:txBody>
                    <a:bodyPr/>
                    <a:lstStyle/>
                    <a:p>
                      <a:r>
                        <a:rPr lang="pt-BR" sz="2400">
                          <a:solidFill>
                            <a:schemeClr val="bg1"/>
                          </a:solidFill>
                        </a:rPr>
                        <a:t>Fala</a:t>
                      </a:r>
                    </a:p>
                  </a:txBody>
                  <a:tcPr marL="64084" marR="64084" marT="32042" marB="3204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285750" indent="-285750" algn="l" defTabSz="932742" rtl="0" eaLnBrk="1" latinLnBrk="0" hangingPunct="1">
                        <a:buFont typeface="Arial" panose="020B0604020202020204" pitchFamily="34" charset="0"/>
                        <a:buChar char="•"/>
                      </a:pPr>
                      <a:r>
                        <a:rPr lang="pt-BR" sz="2000">
                          <a:solidFill>
                            <a:schemeClr val="tx1"/>
                          </a:solidFill>
                          <a:latin typeface="+mn-lt"/>
                          <a:ea typeface="+mn-ea"/>
                          <a:cs typeface="+mn-cs"/>
                        </a:rPr>
                        <a:t>Conversão de texto em fala</a:t>
                      </a:r>
                    </a:p>
                    <a:p>
                      <a:pPr marL="285750" indent="-285750" algn="l" defTabSz="932742" rtl="0" eaLnBrk="1" latinLnBrk="0" hangingPunct="1">
                        <a:buFont typeface="Arial" panose="020B0604020202020204" pitchFamily="34" charset="0"/>
                        <a:buChar char="•"/>
                      </a:pPr>
                      <a:r>
                        <a:rPr lang="pt-BR" sz="2000">
                          <a:solidFill>
                            <a:schemeClr val="tx1"/>
                          </a:solidFill>
                          <a:latin typeface="+mn-lt"/>
                          <a:ea typeface="+mn-ea"/>
                          <a:cs typeface="+mn-cs"/>
                        </a:rPr>
                        <a:t>Conversão de fala em texto</a:t>
                      </a:r>
                    </a:p>
                    <a:p>
                      <a:pPr marL="285750" indent="-285750" algn="l" defTabSz="932742" rtl="0" eaLnBrk="1" latinLnBrk="0" hangingPunct="1">
                        <a:buFont typeface="Arial" panose="020B0604020202020204" pitchFamily="34" charset="0"/>
                        <a:buChar char="•"/>
                      </a:pPr>
                      <a:r>
                        <a:rPr lang="pt-BR" sz="2000">
                          <a:solidFill>
                            <a:schemeClr val="tx1"/>
                          </a:solidFill>
                          <a:latin typeface="+mn-lt"/>
                          <a:ea typeface="+mn-ea"/>
                          <a:cs typeface="+mn-cs"/>
                        </a:rPr>
                        <a:t>Tradução de fala</a:t>
                      </a:r>
                    </a:p>
                  </a:txBody>
                  <a:tcPr marL="64084" marR="64084" marT="32042" marB="3204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6960248"/>
                  </a:ext>
                </a:extLst>
              </a:tr>
              <a:tr h="671585">
                <a:tc>
                  <a:txBody>
                    <a:bodyPr/>
                    <a:lstStyle/>
                    <a:p>
                      <a:r>
                        <a:rPr lang="pt-BR" sz="2400">
                          <a:solidFill>
                            <a:schemeClr val="bg1"/>
                          </a:solidFill>
                        </a:rPr>
                        <a:t>Tradutor</a:t>
                      </a:r>
                    </a:p>
                  </a:txBody>
                  <a:tcPr marL="64084" marR="64084" marT="32042" marB="3204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285750" indent="-285750" algn="l" defTabSz="932742" rtl="0" eaLnBrk="1" latinLnBrk="0" hangingPunct="1">
                        <a:buFont typeface="Arial" panose="020B0604020202020204" pitchFamily="34" charset="0"/>
                        <a:buChar char="•"/>
                      </a:pPr>
                      <a:r>
                        <a:rPr lang="pt-BR" sz="2000">
                          <a:solidFill>
                            <a:schemeClr val="tx1"/>
                          </a:solidFill>
                          <a:latin typeface="+mn-lt"/>
                          <a:ea typeface="+mn-ea"/>
                          <a:cs typeface="+mn-cs"/>
                        </a:rPr>
                        <a:t>Tradução de texto</a:t>
                      </a:r>
                    </a:p>
                  </a:txBody>
                  <a:tcPr marL="64084" marR="64084" marT="32042" marB="3204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598428"/>
                  </a:ext>
                </a:extLst>
              </a:tr>
              <a:tr h="671585">
                <a:tc>
                  <a:txBody>
                    <a:bodyPr/>
                    <a:lstStyle/>
                    <a:p>
                      <a:r>
                        <a:rPr lang="pt-BR" sz="2400">
                          <a:solidFill>
                            <a:schemeClr val="bg1"/>
                          </a:solidFill>
                        </a:rPr>
                        <a:t>Serviço de Bot do Azure</a:t>
                      </a:r>
                    </a:p>
                  </a:txBody>
                  <a:tcPr marL="64084" marR="64084" marT="32042" marB="3204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285750" indent="-285750" algn="l" defTabSz="932742" rtl="0" eaLnBrk="1" latinLnBrk="0" hangingPunct="1">
                        <a:buFont typeface="Arial" panose="020B0604020202020204" pitchFamily="34" charset="0"/>
                        <a:buChar char="•"/>
                      </a:pPr>
                      <a:r>
                        <a:rPr lang="pt-BR" sz="2000">
                          <a:solidFill>
                            <a:schemeClr val="tx1"/>
                          </a:solidFill>
                          <a:latin typeface="+mn-lt"/>
                          <a:ea typeface="+mn-ea"/>
                          <a:cs typeface="+mn-cs"/>
                        </a:rPr>
                        <a:t>Plataforma da IA de conversação</a:t>
                      </a:r>
                    </a:p>
                  </a:txBody>
                  <a:tcPr marL="64084" marR="64084" marT="32042" marB="3204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6624085"/>
                  </a:ext>
                </a:extLst>
              </a:tr>
            </a:tbl>
          </a:graphicData>
        </a:graphic>
      </p:graphicFrame>
    </p:spTree>
    <p:extLst>
      <p:ext uri="{BB962C8B-B14F-4D97-AF65-F5344CB8AC3E}">
        <p14:creationId xmlns:p14="http://schemas.microsoft.com/office/powerpoint/2010/main" val="30001025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pt-BR"/>
              <a:t>Lição 2: </a:t>
            </a:r>
            <a:r>
              <a:rPr lang="pt-BR" sz="3600"/>
              <a:t>Criar soluções de Linguagem Natural no Azure</a:t>
            </a:r>
          </a:p>
        </p:txBody>
      </p:sp>
      <p:pic>
        <p:nvPicPr>
          <p:cNvPr id="2" name="Picture 1" descr="Ícone de três arcos concêntricos">
            <a:extLst>
              <a:ext uri="{FF2B5EF4-FFF2-40B4-BE49-F238E27FC236}">
                <a16:creationId xmlns:a16="http://schemas.microsoft.com/office/drawing/2014/main" id="{8AC2CBA1-CF1D-4600-9B90-30C8B73A53B3}"/>
              </a:ext>
            </a:extLst>
          </p:cNvPr>
          <p:cNvPicPr>
            <a:picLocks noChangeAspect="1"/>
          </p:cNvPicPr>
          <p:nvPr/>
        </p:nvPicPr>
        <p:blipFill>
          <a:blip r:embed="rId3"/>
          <a:stretch>
            <a:fillRect/>
          </a:stretch>
        </p:blipFill>
        <p:spPr>
          <a:xfrm>
            <a:off x="10094976" y="2779776"/>
            <a:ext cx="1280160" cy="1280160"/>
          </a:xfrm>
          <a:prstGeom prst="rect">
            <a:avLst/>
          </a:prstGeom>
        </p:spPr>
      </p:pic>
    </p:spTree>
    <p:extLst>
      <p:ext uri="{BB962C8B-B14F-4D97-AF65-F5344CB8AC3E}">
        <p14:creationId xmlns:p14="http://schemas.microsoft.com/office/powerpoint/2010/main" val="18306115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B43FB-438F-4EFE-926B-C3842E3E47E3}"/>
              </a:ext>
            </a:extLst>
          </p:cNvPr>
          <p:cNvSpPr>
            <a:spLocks noGrp="1"/>
          </p:cNvSpPr>
          <p:nvPr>
            <p:ph type="title"/>
          </p:nvPr>
        </p:nvSpPr>
        <p:spPr>
          <a:xfrm>
            <a:off x="588263" y="457200"/>
            <a:ext cx="11018520" cy="492443"/>
          </a:xfrm>
        </p:spPr>
        <p:txBody>
          <a:bodyPr/>
          <a:lstStyle/>
          <a:p>
            <a:r>
              <a:rPr lang="pt-BR" sz="3200"/>
              <a:t>Análise de texto</a:t>
            </a:r>
          </a:p>
        </p:txBody>
      </p:sp>
      <p:sp>
        <p:nvSpPr>
          <p:cNvPr id="3" name="Text Placeholder 2">
            <a:extLst>
              <a:ext uri="{FF2B5EF4-FFF2-40B4-BE49-F238E27FC236}">
                <a16:creationId xmlns:a16="http://schemas.microsoft.com/office/drawing/2014/main" id="{D6ECC73D-B791-447C-86BB-CDED93EC81AB}"/>
              </a:ext>
            </a:extLst>
          </p:cNvPr>
          <p:cNvSpPr>
            <a:spLocks noGrp="1"/>
          </p:cNvSpPr>
          <p:nvPr>
            <p:ph type="body" sz="quarter" idx="10"/>
          </p:nvPr>
        </p:nvSpPr>
        <p:spPr>
          <a:xfrm>
            <a:off x="6176406" y="2437959"/>
            <a:ext cx="5722013" cy="1982081"/>
          </a:xfrm>
        </p:spPr>
        <p:txBody>
          <a:bodyPr/>
          <a:lstStyle/>
          <a:p>
            <a:pPr marL="457200" indent="-457200">
              <a:buFont typeface="Arial" panose="020B0604020202020204" pitchFamily="34" charset="0"/>
              <a:buChar char="•"/>
            </a:pPr>
            <a:r>
              <a:rPr lang="pt-BR">
                <a:solidFill>
                  <a:schemeClr val="accent1"/>
                </a:solidFill>
              </a:rPr>
              <a:t>Idioma predominante</a:t>
            </a:r>
            <a:r>
              <a:rPr lang="pt-BR"/>
              <a:t>: Inglês</a:t>
            </a:r>
          </a:p>
          <a:p>
            <a:pPr marL="457200" indent="-457200">
              <a:buFont typeface="Arial" panose="020B0604020202020204" pitchFamily="34" charset="0"/>
              <a:buChar char="•"/>
            </a:pPr>
            <a:r>
              <a:rPr lang="pt-BR">
                <a:solidFill>
                  <a:schemeClr val="accent1"/>
                </a:solidFill>
              </a:rPr>
              <a:t>Sentimento</a:t>
            </a:r>
            <a:r>
              <a:rPr lang="pt-BR"/>
              <a:t>: 88% (positivo)</a:t>
            </a:r>
          </a:p>
          <a:p>
            <a:pPr marL="457200" indent="-457200">
              <a:buFont typeface="Arial" panose="020B0604020202020204" pitchFamily="34" charset="0"/>
              <a:buChar char="•"/>
            </a:pPr>
            <a:r>
              <a:rPr lang="pt-BR">
                <a:solidFill>
                  <a:schemeClr val="accent1"/>
                </a:solidFill>
              </a:rPr>
              <a:t>Frases-chave</a:t>
            </a:r>
            <a:r>
              <a:rPr lang="pt-BR"/>
              <a:t>: “férias maravilhosas”</a:t>
            </a:r>
          </a:p>
          <a:p>
            <a:pPr marL="457200" indent="-457200">
              <a:buFont typeface="Arial" panose="020B0604020202020204" pitchFamily="34" charset="0"/>
              <a:buChar char="•"/>
            </a:pPr>
            <a:r>
              <a:rPr lang="pt-BR">
                <a:solidFill>
                  <a:schemeClr val="accent1"/>
                </a:solidFill>
              </a:rPr>
              <a:t>Entidades</a:t>
            </a:r>
            <a:r>
              <a:rPr lang="pt-BR"/>
              <a:t>: França</a:t>
            </a:r>
          </a:p>
        </p:txBody>
      </p:sp>
      <p:sp>
        <p:nvSpPr>
          <p:cNvPr id="4" name="TextBox 3">
            <a:extLst>
              <a:ext uri="{FF2B5EF4-FFF2-40B4-BE49-F238E27FC236}">
                <a16:creationId xmlns:a16="http://schemas.microsoft.com/office/drawing/2014/main" id="{FCDF5EB8-64D6-45EF-911A-0D3D13964FDD}"/>
              </a:ext>
            </a:extLst>
          </p:cNvPr>
          <p:cNvSpPr txBox="1"/>
          <p:nvPr/>
        </p:nvSpPr>
        <p:spPr>
          <a:xfrm>
            <a:off x="454393" y="2875001"/>
            <a:ext cx="5376077" cy="11079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lIns="0" tIns="0" rIns="0" bIns="0" rtlCol="0">
            <a:spAutoFit/>
          </a:bodyPr>
          <a:lstStyle/>
          <a:p>
            <a:pPr algn="ctr"/>
            <a:endParaRPr lang="en-US" sz="2400" dirty="0">
              <a:gradFill>
                <a:gsLst>
                  <a:gs pos="2917">
                    <a:schemeClr val="tx1"/>
                  </a:gs>
                  <a:gs pos="30000">
                    <a:schemeClr val="tx1"/>
                  </a:gs>
                </a:gsLst>
                <a:lin ang="5400000" scaled="0"/>
              </a:gradFill>
            </a:endParaRPr>
          </a:p>
          <a:p>
            <a:pPr algn="ctr"/>
            <a:r>
              <a:rPr lang="pt-BR" sz="2400" dirty="0">
                <a:gradFill>
                  <a:gsLst>
                    <a:gs pos="2917">
                      <a:schemeClr val="tx1"/>
                    </a:gs>
                    <a:gs pos="30000">
                      <a:schemeClr val="tx1"/>
                    </a:gs>
                  </a:gsLst>
                  <a:lin ang="5400000" scaled="0"/>
                </a:gradFill>
              </a:rPr>
              <a:t>Passei férias maravilhosas na França.</a:t>
            </a:r>
          </a:p>
          <a:p>
            <a:pPr algn="ct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83847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1BEC-C940-424F-A22F-D92BA77CA907}"/>
              </a:ext>
            </a:extLst>
          </p:cNvPr>
          <p:cNvSpPr>
            <a:spLocks noGrp="1"/>
          </p:cNvSpPr>
          <p:nvPr>
            <p:ph type="title"/>
          </p:nvPr>
        </p:nvSpPr>
        <p:spPr>
          <a:xfrm>
            <a:off x="588263" y="457200"/>
            <a:ext cx="11018520" cy="492443"/>
          </a:xfrm>
        </p:spPr>
        <p:txBody>
          <a:bodyPr/>
          <a:lstStyle/>
          <a:p>
            <a:r>
              <a:rPr lang="pt-BR" sz="3200"/>
              <a:t>Reconhecimento e Síntese de Fala</a:t>
            </a:r>
          </a:p>
        </p:txBody>
      </p:sp>
      <p:grpSp>
        <p:nvGrpSpPr>
          <p:cNvPr id="6" name="Group 5">
            <a:extLst>
              <a:ext uri="{FF2B5EF4-FFF2-40B4-BE49-F238E27FC236}">
                <a16:creationId xmlns:a16="http://schemas.microsoft.com/office/drawing/2014/main" id="{328A7B25-5761-45C5-AB88-D1247FF652D0}"/>
              </a:ext>
            </a:extLst>
          </p:cNvPr>
          <p:cNvGrpSpPr/>
          <p:nvPr/>
        </p:nvGrpSpPr>
        <p:grpSpPr>
          <a:xfrm>
            <a:off x="20809" y="1753464"/>
            <a:ext cx="8946715" cy="2314461"/>
            <a:chOff x="20809" y="1753464"/>
            <a:chExt cx="8946715" cy="2314461"/>
          </a:xfrm>
        </p:grpSpPr>
        <p:pic>
          <p:nvPicPr>
            <p:cNvPr id="29" name="Graphic 28" descr="Subtítulos">
              <a:extLst>
                <a:ext uri="{FF2B5EF4-FFF2-40B4-BE49-F238E27FC236}">
                  <a16:creationId xmlns:a16="http://schemas.microsoft.com/office/drawing/2014/main" id="{0F25A131-54F7-43C0-81C7-98DFD9563E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809" y="1753464"/>
              <a:ext cx="2314461" cy="2314461"/>
            </a:xfrm>
            <a:prstGeom prst="rect">
              <a:avLst/>
            </a:prstGeom>
          </p:spPr>
        </p:pic>
        <p:sp>
          <p:nvSpPr>
            <p:cNvPr id="30" name="TextBox 29">
              <a:extLst>
                <a:ext uri="{FF2B5EF4-FFF2-40B4-BE49-F238E27FC236}">
                  <a16:creationId xmlns:a16="http://schemas.microsoft.com/office/drawing/2014/main" id="{F82921E9-746E-4A86-B13C-CC650C050A3F}"/>
                </a:ext>
              </a:extLst>
            </p:cNvPr>
            <p:cNvSpPr txBox="1"/>
            <p:nvPr/>
          </p:nvSpPr>
          <p:spPr>
            <a:xfrm>
              <a:off x="3224475" y="2556752"/>
              <a:ext cx="5743049"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pt-BR" sz="1800" dirty="0">
                  <a:solidFill>
                    <a:schemeClr val="tx1"/>
                  </a:solidFill>
                </a:rPr>
                <a:t>Use os recursos de </a:t>
              </a:r>
              <a:r>
                <a:rPr lang="pt-BR" sz="1800" i="1" dirty="0">
                  <a:solidFill>
                    <a:schemeClr val="tx1"/>
                  </a:solidFill>
                </a:rPr>
                <a:t>conversão de fala em texto</a:t>
              </a:r>
              <a:r>
                <a:rPr lang="pt-BR" sz="1800" dirty="0">
                  <a:solidFill>
                    <a:schemeClr val="tx1"/>
                  </a:solidFill>
                </a:rPr>
                <a:t> do serviço de </a:t>
              </a:r>
              <a:r>
                <a:rPr lang="pt-BR" sz="1800" b="1" dirty="0">
                  <a:solidFill>
                    <a:schemeClr val="tx1"/>
                  </a:solidFill>
                </a:rPr>
                <a:t>Fala</a:t>
              </a:r>
              <a:r>
                <a:rPr lang="pt-BR" sz="1800" dirty="0">
                  <a:solidFill>
                    <a:schemeClr val="tx1"/>
                  </a:solidFill>
                </a:rPr>
                <a:t> para transformar fala audível em texto</a:t>
              </a:r>
            </a:p>
          </p:txBody>
        </p:sp>
        <p:sp>
          <p:nvSpPr>
            <p:cNvPr id="4" name="Arrow: Right 3">
              <a:extLst>
                <a:ext uri="{FF2B5EF4-FFF2-40B4-BE49-F238E27FC236}">
                  <a16:creationId xmlns:a16="http://schemas.microsoft.com/office/drawing/2014/main" id="{FA9FB07E-E8B2-4EC3-9795-B6DA4D3BEC38}"/>
                </a:ext>
              </a:extLst>
            </p:cNvPr>
            <p:cNvSpPr/>
            <p:nvPr/>
          </p:nvSpPr>
          <p:spPr bwMode="auto">
            <a:xfrm>
              <a:off x="2235746" y="2556752"/>
              <a:ext cx="903180" cy="70788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17826BB8-0ECD-4692-ACF4-58228DEEE7B9}"/>
              </a:ext>
            </a:extLst>
          </p:cNvPr>
          <p:cNvGrpSpPr/>
          <p:nvPr/>
        </p:nvGrpSpPr>
        <p:grpSpPr>
          <a:xfrm>
            <a:off x="3007562" y="3767729"/>
            <a:ext cx="9070593" cy="2314461"/>
            <a:chOff x="3007562" y="3767729"/>
            <a:chExt cx="9070593" cy="2314461"/>
          </a:xfrm>
        </p:grpSpPr>
        <p:pic>
          <p:nvPicPr>
            <p:cNvPr id="31" name="Graphic 30" descr="Subtítulos">
              <a:extLst>
                <a:ext uri="{FF2B5EF4-FFF2-40B4-BE49-F238E27FC236}">
                  <a16:creationId xmlns:a16="http://schemas.microsoft.com/office/drawing/2014/main" id="{2A622405-C1C5-433F-91D5-D7234F6E6F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3694" y="3767729"/>
              <a:ext cx="2314461" cy="2314461"/>
            </a:xfrm>
            <a:prstGeom prst="rect">
              <a:avLst/>
            </a:prstGeom>
          </p:spPr>
        </p:pic>
        <p:sp>
          <p:nvSpPr>
            <p:cNvPr id="32" name="TextBox 31">
              <a:extLst>
                <a:ext uri="{FF2B5EF4-FFF2-40B4-BE49-F238E27FC236}">
                  <a16:creationId xmlns:a16="http://schemas.microsoft.com/office/drawing/2014/main" id="{CF1CC1B7-4748-41D3-9F54-F76008027FFB}"/>
                </a:ext>
              </a:extLst>
            </p:cNvPr>
            <p:cNvSpPr txBox="1"/>
            <p:nvPr/>
          </p:nvSpPr>
          <p:spPr>
            <a:xfrm>
              <a:off x="3007562" y="4707108"/>
              <a:ext cx="5743049"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pt-BR" sz="1800" dirty="0">
                  <a:solidFill>
                    <a:schemeClr val="tx1"/>
                  </a:solidFill>
                </a:rPr>
                <a:t>Use os recursos de</a:t>
              </a:r>
              <a:r>
                <a:rPr lang="pt-BR" sz="1800" i="1" dirty="0">
                  <a:solidFill>
                    <a:schemeClr val="tx1"/>
                  </a:solidFill>
                </a:rPr>
                <a:t> </a:t>
              </a:r>
              <a:r>
                <a:rPr lang="pt-BR" sz="1800" i="1" dirty="0"/>
                <a:t>conversão de texto em fala</a:t>
              </a:r>
              <a:r>
                <a:rPr lang="pt-BR" sz="1800" dirty="0">
                  <a:solidFill>
                    <a:schemeClr val="tx1"/>
                  </a:solidFill>
                </a:rPr>
                <a:t> do serviço de </a:t>
              </a:r>
              <a:r>
                <a:rPr lang="pt-BR" sz="1800" b="1" dirty="0">
                  <a:solidFill>
                    <a:schemeClr val="tx1"/>
                  </a:solidFill>
                </a:rPr>
                <a:t>Fala</a:t>
              </a:r>
              <a:r>
                <a:rPr lang="pt-BR" sz="1800" dirty="0">
                  <a:solidFill>
                    <a:schemeClr val="tx1"/>
                  </a:solidFill>
                </a:rPr>
                <a:t> para gerar fala audível a partir de um texto</a:t>
              </a:r>
            </a:p>
          </p:txBody>
        </p:sp>
        <p:sp>
          <p:nvSpPr>
            <p:cNvPr id="33" name="Arrow: Right 32">
              <a:extLst>
                <a:ext uri="{FF2B5EF4-FFF2-40B4-BE49-F238E27FC236}">
                  <a16:creationId xmlns:a16="http://schemas.microsoft.com/office/drawing/2014/main" id="{F8FBC912-A081-4534-B3B4-819125214B96}"/>
                </a:ext>
              </a:extLst>
            </p:cNvPr>
            <p:cNvSpPr/>
            <p:nvPr/>
          </p:nvSpPr>
          <p:spPr bwMode="auto">
            <a:xfrm>
              <a:off x="9010534" y="4665531"/>
              <a:ext cx="903180" cy="70788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73375408"/>
      </p:ext>
    </p:extLst>
  </p:cSld>
  <p:clrMapOvr>
    <a:masterClrMapping/>
  </p:clrMapOvr>
  <p:transition>
    <p:fade/>
  </p:transition>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P-200T01 Microsoft Azure Data Engineering-01 - Copy.pptx" id="{14C7EC89-4A55-455C-BB1B-8F608ECD5D71}" vid="{52009352-A6C7-428C-AECB-265903B366DE}"/>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P-200T01 Microsoft Azure Data Engineering-01 - Copy.pptx" id="{14C7EC89-4A55-455C-BB1B-8F608ECD5D71}" vid="{A35603E7-B3A0-4543-A6F3-1B71D705BF58}"/>
    </a:ext>
  </a:extLst>
</a:theme>
</file>

<file path=ppt/theme/theme3.xml><?xml version="1.0" encoding="utf-8"?>
<a:theme xmlns:a="http://schemas.openxmlformats.org/drawingml/2006/main" name="FY17 EMPOWER Campaign Theme">
  <a:themeElements>
    <a:clrScheme name="Custom 2">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B9B9B9"/>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DP-200T01 Microsoft Azure Data Engineering-01 - Copy.pptx" id="{14C7EC89-4A55-455C-BB1B-8F608ECD5D71}" vid="{EEB9C2E4-C969-48B9-8DE1-D7CE6F0F5EB5}"/>
    </a:ext>
  </a:extLst>
</a:theme>
</file>

<file path=ppt/theme/theme4.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5.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6.xml><?xml version="1.0" encoding="utf-8"?>
<a:theme xmlns:a="http://schemas.openxmlformats.org/drawingml/2006/main" name="Microsoft Azure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3B837EE22264C47BADCAD42CBD674DD" ma:contentTypeVersion="12" ma:contentTypeDescription="Create a new document." ma:contentTypeScope="" ma:versionID="e7db172cd5f070c8a86a9af32ef87f3d">
  <xsd:schema xmlns:xsd="http://www.w3.org/2001/XMLSchema" xmlns:xs="http://www.w3.org/2001/XMLSchema" xmlns:p="http://schemas.microsoft.com/office/2006/metadata/properties" xmlns:ns1="http://schemas.microsoft.com/sharepoint/v3" xmlns:ns2="a03ce9dd-1b4b-4fd0-92e5-50ed570c566c" xmlns:ns3="378c2c56-4100-4315-9179-4d3644984557" targetNamespace="http://schemas.microsoft.com/office/2006/metadata/properties" ma:root="true" ma:fieldsID="4a088ad7c9449179767be8c58bb4447e" ns1:_="" ns2:_="" ns3:_="">
    <xsd:import namespace="http://schemas.microsoft.com/sharepoint/v3"/>
    <xsd:import namespace="a03ce9dd-1b4b-4fd0-92e5-50ed570c566c"/>
    <xsd:import namespace="378c2c56-4100-4315-9179-4d364498455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03ce9dd-1b4b-4fd0-92e5-50ed570c56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8c2c56-4100-4315-9179-4d364498455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30D26DE4-9A7C-4BE9-A2EC-D7803844065B}">
  <ds:schemaRefs>
    <ds:schemaRef ds:uri="http://schemas.microsoft.com/sharepoint/v3/contenttype/forms"/>
  </ds:schemaRefs>
</ds:datastoreItem>
</file>

<file path=customXml/itemProps2.xml><?xml version="1.0" encoding="utf-8"?>
<ds:datastoreItem xmlns:ds="http://schemas.openxmlformats.org/officeDocument/2006/customXml" ds:itemID="{E138EE31-2956-4ADB-BC92-C996FF96AE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03ce9dd-1b4b-4fd0-92e5-50ed570c566c"/>
    <ds:schemaRef ds:uri="378c2c56-4100-4315-9179-4d364498455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EC5D7F-A02D-4B53-B7DF-70F887690DB9}">
  <ds:schemaRefs>
    <ds:schemaRef ds:uri="http://schemas.microsoft.com/sharepoint/v3"/>
    <ds:schemaRef ds:uri="http://schemas.microsoft.com/office/2006/documentManagement/types"/>
    <ds:schemaRef ds:uri="http://purl.org/dc/terms/"/>
    <ds:schemaRef ds:uri="http://purl.org/dc/dcmitype/"/>
    <ds:schemaRef ds:uri="a03ce9dd-1b4b-4fd0-92e5-50ed570c566c"/>
    <ds:schemaRef ds:uri="http://schemas.openxmlformats.org/package/2006/metadata/core-properties"/>
    <ds:schemaRef ds:uri="378c2c56-4100-4315-9179-4d3644984557"/>
    <ds:schemaRef ds:uri="http://schemas.microsoft.com/office/2006/metadata/properties"/>
    <ds:schemaRef ds:uri="http://schemas.microsoft.com/office/infopath/2007/PartnerControls"/>
    <ds:schemaRef ds:uri="http://www.w3.org/XML/1998/namespace"/>
    <ds:schemaRef ds:uri="http://purl.org/dc/elements/1.1/"/>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DataAndAI</Template>
  <TotalTime>0</TotalTime>
  <Words>2786</Words>
  <Application>Microsoft Office PowerPoint</Application>
  <PresentationFormat>Widescreen</PresentationFormat>
  <Paragraphs>209</Paragraphs>
  <Slides>17</Slides>
  <Notes>17</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17</vt:i4>
      </vt:variant>
    </vt:vector>
  </HeadingPairs>
  <TitlesOfParts>
    <vt:vector size="31" baseType="lpstr">
      <vt:lpstr>Arial,Sans-Serif</vt:lpstr>
      <vt:lpstr>Arial</vt:lpstr>
      <vt:lpstr>Consolas</vt:lpstr>
      <vt:lpstr>Segoe UI</vt:lpstr>
      <vt:lpstr>Segoe UI Light</vt:lpstr>
      <vt:lpstr>Segoe UI Semibold</vt:lpstr>
      <vt:lpstr>Segoe UI Semilight</vt:lpstr>
      <vt:lpstr>Wingdings</vt:lpstr>
      <vt:lpstr>WHITE TEMPLATE</vt:lpstr>
      <vt:lpstr>SOFT BLACK TEMPLATE</vt:lpstr>
      <vt:lpstr>FY17 EMPOWER Campaign Theme</vt:lpstr>
      <vt:lpstr>Azure 1</vt:lpstr>
      <vt:lpstr>Microsoft Power Platform Template</vt:lpstr>
      <vt:lpstr>Microsoft Azure Template</vt:lpstr>
      <vt:lpstr>Módulo 4: Explorar os conceitos básicos do Processamento de Linguagem Natural</vt:lpstr>
      <vt:lpstr> Agenda do módulo </vt:lpstr>
      <vt:lpstr>Lição 1: Introdução ao Processamento de Linguagem Natural</vt:lpstr>
      <vt:lpstr>O que é Processamento de Linguagem Natural?</vt:lpstr>
      <vt:lpstr>O que é IA de conversação?</vt:lpstr>
      <vt:lpstr>Processamento de Linguagem Natural e IA de Conversação no Azure</vt:lpstr>
      <vt:lpstr>Lição 2: Criar soluções de Linguagem Natural no Azure</vt:lpstr>
      <vt:lpstr>Análise de texto</vt:lpstr>
      <vt:lpstr>Reconhecimento e Síntese de Fala</vt:lpstr>
      <vt:lpstr>Tradução</vt:lpstr>
      <vt:lpstr>Compreensão da linguagem coloquial</vt:lpstr>
      <vt:lpstr>Respostas às perguntas</vt:lpstr>
      <vt:lpstr>Serviço de Bot do Azure</vt:lpstr>
      <vt:lpstr>Laboratório: Analisar texto usando o serviço Linguagem</vt:lpstr>
      <vt:lpstr>Revisão do módulo</vt:lpstr>
      <vt:lpstr>Referências</vt:lpstr>
      <vt:lpstr>Slide de fechamento</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4: Explore Fundamentals of Natural Language Processing</dc:title>
  <dc:subject/>
  <dc:creator/>
  <cp:keywords/>
  <dc:description/>
  <cp:lastModifiedBy/>
  <cp:revision>191</cp:revision>
  <dcterms:created xsi:type="dcterms:W3CDTF">2019-03-20T17:06:14Z</dcterms:created>
  <dcterms:modified xsi:type="dcterms:W3CDTF">2022-05-09T08:42:07Z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2018-12-16T17:59:52.0180957Z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0x01010023B837EE22264C47BADCAD42CBD674DD</vt:lpwstr>
  </property>
</Properties>
</file>